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63" r:id="rId3"/>
    <p:sldId id="259" r:id="rId4"/>
    <p:sldId id="272" r:id="rId5"/>
    <p:sldId id="273" r:id="rId6"/>
    <p:sldId id="274" r:id="rId7"/>
    <p:sldId id="260" r:id="rId8"/>
    <p:sldId id="261" r:id="rId9"/>
    <p:sldId id="267" r:id="rId10"/>
    <p:sldId id="275" r:id="rId11"/>
    <p:sldId id="268" r:id="rId12"/>
    <p:sldId id="276" r:id="rId13"/>
    <p:sldId id="266" r:id="rId14"/>
    <p:sldId id="277" r:id="rId15"/>
    <p:sldId id="278" r:id="rId16"/>
    <p:sldId id="279" r:id="rId17"/>
    <p:sldId id="280" r:id="rId18"/>
    <p:sldId id="284" r:id="rId19"/>
    <p:sldId id="283" r:id="rId20"/>
    <p:sldId id="269" r:id="rId21"/>
    <p:sldId id="258" r:id="rId22"/>
    <p:sldId id="265"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D5A64"/>
    <a:srgbClr val="325AAF"/>
    <a:srgbClr val="4490A8"/>
    <a:srgbClr val="0000CC"/>
    <a:srgbClr val="C20E0F"/>
    <a:srgbClr val="9A9A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400" autoAdjust="0"/>
  </p:normalViewPr>
  <p:slideViewPr>
    <p:cSldViewPr snapToGrid="0">
      <p:cViewPr>
        <p:scale>
          <a:sx n="90" d="100"/>
          <a:sy n="90" d="100"/>
        </p:scale>
        <p:origin x="-84" y="2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D5474CA-7ED5-4999-8624-6BC3C5EB3802}" type="datetimeFigureOut">
              <a:rPr lang="pt-BR"/>
              <a:pPr>
                <a:defRPr/>
              </a:pPr>
              <a:t>08/05/2018</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0E9234E-CAEF-4D87-A75A-2CE8811D6A56}"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1D6D9C5-CEA5-4BAA-949E-5D262158E3C6}" type="datetimeFigureOut">
              <a:rPr lang="pt-BR"/>
              <a:pPr>
                <a:defRPr/>
              </a:pPr>
              <a:t>08/05/2018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2EC9AE5-2D8C-41FB-BF40-19FAB31C255C}" type="slidenum">
              <a:rPr lang="pt-BR"/>
              <a:pPr>
                <a:defRPr/>
              </a:pPr>
              <a:t>‹nº›</a:t>
            </a:fld>
            <a:endParaRPr lang="pt-B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ço Reservado para Imagem de Slide 1"/>
          <p:cNvSpPr>
            <a:spLocks noGrp="1" noRot="1" noChangeAspect="1"/>
          </p:cNvSpPr>
          <p:nvPr>
            <p:ph type="sldImg"/>
          </p:nvPr>
        </p:nvSpPr>
        <p:spPr bwMode="auto">
          <a:noFill/>
          <a:ln>
            <a:solidFill>
              <a:srgbClr val="000000"/>
            </a:solidFill>
            <a:miter lim="800000"/>
            <a:headEnd/>
            <a:tailEnd/>
          </a:ln>
        </p:spPr>
      </p:sp>
      <p:sp>
        <p:nvSpPr>
          <p:cNvPr id="1433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1433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1952F-99AE-4DFA-A6AA-9BC12B23B5C3}" type="slidenum">
              <a:rPr lang="pt-BR">
                <a:cs typeface="Arial" charset="0"/>
              </a:rPr>
              <a:pPr fontAlgn="base">
                <a:spcBef>
                  <a:spcPct val="0"/>
                </a:spcBef>
                <a:spcAft>
                  <a:spcPct val="0"/>
                </a:spcAft>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88568-8583-4BC5-9A6E-857A574594C5}" type="slidenum">
              <a:rPr lang="pt-BR">
                <a:cs typeface="Arial" charset="0"/>
              </a:rPr>
              <a:pPr fontAlgn="base">
                <a:spcBef>
                  <a:spcPct val="0"/>
                </a:spcBef>
                <a:spcAft>
                  <a:spcPct val="0"/>
                </a:spcAft>
              </a:pPr>
              <a:t>10</a:t>
            </a:fld>
            <a:endParaRPr lang="pt-B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ço Reservado para Imagem de Slide 1"/>
          <p:cNvSpPr>
            <a:spLocks noGrp="1" noRot="1" noChangeAspect="1"/>
          </p:cNvSpPr>
          <p:nvPr>
            <p:ph type="sldImg"/>
          </p:nvPr>
        </p:nvSpPr>
        <p:spPr bwMode="auto">
          <a:noFill/>
          <a:ln>
            <a:solidFill>
              <a:srgbClr val="000000"/>
            </a:solidFill>
            <a:miter lim="800000"/>
            <a:headEnd/>
            <a:tailEnd/>
          </a:ln>
        </p:spPr>
      </p:sp>
      <p:sp>
        <p:nvSpPr>
          <p:cNvPr id="3481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481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F6FED-67B7-45E1-BCA5-8B4CD8327DF8}" type="slidenum">
              <a:rPr lang="pt-BR">
                <a:cs typeface="Arial" charset="0"/>
              </a:rPr>
              <a:pPr fontAlgn="base">
                <a:spcBef>
                  <a:spcPct val="0"/>
                </a:spcBef>
                <a:spcAft>
                  <a:spcPct val="0"/>
                </a:spcAft>
              </a:pPr>
              <a:t>11</a:t>
            </a:fld>
            <a:endParaRPr lang="pt-B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ço Reservado para Imagem de Slide 1"/>
          <p:cNvSpPr>
            <a:spLocks noGrp="1" noRot="1" noChangeAspect="1"/>
          </p:cNvSpPr>
          <p:nvPr>
            <p:ph type="sldImg"/>
          </p:nvPr>
        </p:nvSpPr>
        <p:spPr bwMode="auto">
          <a:noFill/>
          <a:ln>
            <a:solidFill>
              <a:srgbClr val="000000"/>
            </a:solidFill>
            <a:miter lim="800000"/>
            <a:headEnd/>
            <a:tailEnd/>
          </a:ln>
        </p:spPr>
      </p:sp>
      <p:sp>
        <p:nvSpPr>
          <p:cNvPr id="3686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6867"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59666-F468-47DD-861B-AFA6D0D20AAD}" type="slidenum">
              <a:rPr lang="pt-BR">
                <a:cs typeface="Arial" charset="0"/>
              </a:rPr>
              <a:pPr fontAlgn="base">
                <a:spcBef>
                  <a:spcPct val="0"/>
                </a:spcBef>
                <a:spcAft>
                  <a:spcPct val="0"/>
                </a:spcAft>
              </a:pPr>
              <a:t>12</a:t>
            </a:fld>
            <a:endParaRPr lang="pt-B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ço Reservado para Imagem de Slide 1"/>
          <p:cNvSpPr>
            <a:spLocks noGrp="1" noRot="1" noChangeAspect="1"/>
          </p:cNvSpPr>
          <p:nvPr>
            <p:ph type="sldImg"/>
          </p:nvPr>
        </p:nvSpPr>
        <p:spPr bwMode="auto">
          <a:noFill/>
          <a:ln>
            <a:solidFill>
              <a:srgbClr val="000000"/>
            </a:solidFill>
            <a:miter lim="800000"/>
            <a:headEnd/>
            <a:tailEnd/>
          </a:ln>
        </p:spPr>
      </p:sp>
      <p:sp>
        <p:nvSpPr>
          <p:cNvPr id="3891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891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F004C2-D03D-4DDF-B252-357F9750511A}" type="slidenum">
              <a:rPr lang="pt-BR">
                <a:cs typeface="Arial" charset="0"/>
              </a:rPr>
              <a:pPr fontAlgn="base">
                <a:spcBef>
                  <a:spcPct val="0"/>
                </a:spcBef>
                <a:spcAft>
                  <a:spcPct val="0"/>
                </a:spcAft>
              </a:pPr>
              <a:t>13</a:t>
            </a:fld>
            <a:endParaRPr lang="pt-B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ço Reservado para Imagem de Slide 1"/>
          <p:cNvSpPr>
            <a:spLocks noGrp="1" noRot="1" noChangeAspect="1"/>
          </p:cNvSpPr>
          <p:nvPr>
            <p:ph type="sldImg"/>
          </p:nvPr>
        </p:nvSpPr>
        <p:spPr bwMode="auto">
          <a:noFill/>
          <a:ln>
            <a:solidFill>
              <a:srgbClr val="000000"/>
            </a:solidFill>
            <a:miter lim="800000"/>
            <a:headEnd/>
            <a:tailEnd/>
          </a:ln>
        </p:spPr>
      </p:sp>
      <p:sp>
        <p:nvSpPr>
          <p:cNvPr id="4096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096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41B38-0C68-4255-8998-DD3DC7896097}" type="slidenum">
              <a:rPr lang="pt-BR">
                <a:cs typeface="Arial" charset="0"/>
              </a:rPr>
              <a:pPr fontAlgn="base">
                <a:spcBef>
                  <a:spcPct val="0"/>
                </a:spcBef>
                <a:spcAft>
                  <a:spcPct val="0"/>
                </a:spcAft>
              </a:pPr>
              <a:t>14</a:t>
            </a:fld>
            <a:endParaRPr lang="pt-B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ço Reservado para Imagem de Slide 1"/>
          <p:cNvSpPr>
            <a:spLocks noGrp="1" noRot="1" noChangeAspect="1"/>
          </p:cNvSpPr>
          <p:nvPr>
            <p:ph type="sldImg"/>
          </p:nvPr>
        </p:nvSpPr>
        <p:spPr bwMode="auto">
          <a:noFill/>
          <a:ln>
            <a:solidFill>
              <a:srgbClr val="000000"/>
            </a:solidFill>
            <a:miter lim="800000"/>
            <a:headEnd/>
            <a:tailEnd/>
          </a:ln>
        </p:spPr>
      </p:sp>
      <p:sp>
        <p:nvSpPr>
          <p:cNvPr id="4301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301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86E47-ECF9-46E6-A057-674034D4492C}" type="slidenum">
              <a:rPr lang="pt-BR">
                <a:cs typeface="Arial" charset="0"/>
              </a:rPr>
              <a:pPr fontAlgn="base">
                <a:spcBef>
                  <a:spcPct val="0"/>
                </a:spcBef>
                <a:spcAft>
                  <a:spcPct val="0"/>
                </a:spcAft>
              </a:pPr>
              <a:t>15</a:t>
            </a:fld>
            <a:endParaRPr lang="pt-B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ço Reservado para Imagem de Slide 1"/>
          <p:cNvSpPr>
            <a:spLocks noGrp="1" noRot="1" noChangeAspect="1"/>
          </p:cNvSpPr>
          <p:nvPr>
            <p:ph type="sldImg"/>
          </p:nvPr>
        </p:nvSpPr>
        <p:spPr bwMode="auto">
          <a:noFill/>
          <a:ln>
            <a:solidFill>
              <a:srgbClr val="000000"/>
            </a:solidFill>
            <a:miter lim="800000"/>
            <a:headEnd/>
            <a:tailEnd/>
          </a:ln>
        </p:spPr>
      </p:sp>
      <p:sp>
        <p:nvSpPr>
          <p:cNvPr id="4505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505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21A8F-8F8A-42F6-A237-99A7F1ACCF65}" type="slidenum">
              <a:rPr lang="pt-BR">
                <a:cs typeface="Arial" charset="0"/>
              </a:rPr>
              <a:pPr fontAlgn="base">
                <a:spcBef>
                  <a:spcPct val="0"/>
                </a:spcBef>
                <a:spcAft>
                  <a:spcPct val="0"/>
                </a:spcAft>
              </a:pPr>
              <a:t>16</a:t>
            </a:fld>
            <a:endParaRPr lang="pt-B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ço Reservado para Imagem de Slide 1"/>
          <p:cNvSpPr>
            <a:spLocks noGrp="1" noRot="1" noChangeAspect="1"/>
          </p:cNvSpPr>
          <p:nvPr>
            <p:ph type="sldImg"/>
          </p:nvPr>
        </p:nvSpPr>
        <p:spPr bwMode="auto">
          <a:noFill/>
          <a:ln>
            <a:solidFill>
              <a:srgbClr val="000000"/>
            </a:solidFill>
            <a:miter lim="800000"/>
            <a:headEnd/>
            <a:tailEnd/>
          </a:ln>
        </p:spPr>
      </p:sp>
      <p:sp>
        <p:nvSpPr>
          <p:cNvPr id="4710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7107"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F8C32-985D-4CAD-8A4E-EFBB7BCF2965}" type="slidenum">
              <a:rPr lang="pt-BR">
                <a:cs typeface="Arial" charset="0"/>
              </a:rPr>
              <a:pPr fontAlgn="base">
                <a:spcBef>
                  <a:spcPct val="0"/>
                </a:spcBef>
                <a:spcAft>
                  <a:spcPct val="0"/>
                </a:spcAft>
              </a:pPr>
              <a:t>17</a:t>
            </a:fld>
            <a:endParaRPr lang="pt-B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ço Reservado para Imagem de Slide 1"/>
          <p:cNvSpPr>
            <a:spLocks noGrp="1" noRot="1" noChangeAspect="1"/>
          </p:cNvSpPr>
          <p:nvPr>
            <p:ph type="sldImg"/>
          </p:nvPr>
        </p:nvSpPr>
        <p:spPr bwMode="auto">
          <a:noFill/>
          <a:ln>
            <a:solidFill>
              <a:srgbClr val="000000"/>
            </a:solidFill>
            <a:miter lim="800000"/>
            <a:headEnd/>
            <a:tailEnd/>
          </a:ln>
        </p:spPr>
      </p:sp>
      <p:sp>
        <p:nvSpPr>
          <p:cNvPr id="4915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915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B63E3-1EF9-4BC0-A5FF-06E4F8323CDF}" type="slidenum">
              <a:rPr lang="pt-BR">
                <a:cs typeface="Arial" charset="0"/>
              </a:rPr>
              <a:pPr fontAlgn="base">
                <a:spcBef>
                  <a:spcPct val="0"/>
                </a:spcBef>
                <a:spcAft>
                  <a:spcPct val="0"/>
                </a:spcAft>
              </a:pPr>
              <a:t>18</a:t>
            </a:fld>
            <a:endParaRPr lang="pt-B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p:cNvSpPr>
            <a:spLocks noGrp="1" noRot="1" noChangeAspect="1"/>
          </p:cNvSpPr>
          <p:nvPr>
            <p:ph type="sldImg"/>
          </p:nvPr>
        </p:nvSpPr>
        <p:spPr bwMode="auto">
          <a:noFill/>
          <a:ln>
            <a:solidFill>
              <a:srgbClr val="000000"/>
            </a:solidFill>
            <a:miter lim="800000"/>
            <a:headEnd/>
            <a:tailEnd/>
          </a:ln>
        </p:spPr>
      </p:sp>
      <p:sp>
        <p:nvSpPr>
          <p:cNvPr id="5120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5120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AC6AC-B434-4CAD-9D2F-F90B8CD0FE51}" type="slidenum">
              <a:rPr lang="pt-BR">
                <a:cs typeface="Arial" charset="0"/>
              </a:rPr>
              <a:pPr fontAlgn="base">
                <a:spcBef>
                  <a:spcPct val="0"/>
                </a:spcBef>
                <a:spcAft>
                  <a:spcPct val="0"/>
                </a:spcAft>
              </a:pPr>
              <a:t>19</a:t>
            </a:fld>
            <a:endParaRPr lang="pt-B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Imagem de Slide 1"/>
          <p:cNvSpPr>
            <a:spLocks noGrp="1" noRot="1" noChangeAspect="1"/>
          </p:cNvSpPr>
          <p:nvPr>
            <p:ph type="sldImg"/>
          </p:nvPr>
        </p:nvSpPr>
        <p:spPr bwMode="auto">
          <a:noFill/>
          <a:ln>
            <a:solidFill>
              <a:srgbClr val="000000"/>
            </a:solidFill>
            <a:miter lim="800000"/>
            <a:headEnd/>
            <a:tailEnd/>
          </a:ln>
        </p:spPr>
      </p:sp>
      <p:sp>
        <p:nvSpPr>
          <p:cNvPr id="1638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16387"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6B320E-B378-4854-BBDE-FB893B219B2C}" type="slidenum">
              <a:rPr lang="pt-BR">
                <a:cs typeface="Arial" charset="0"/>
              </a:rPr>
              <a:pPr fontAlgn="base">
                <a:spcBef>
                  <a:spcPct val="0"/>
                </a:spcBef>
                <a:spcAft>
                  <a:spcPct val="0"/>
                </a:spcAft>
              </a:pPr>
              <a:t>2</a:t>
            </a:fld>
            <a:endParaRPr lang="pt-B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ço Reservado para Imagem de Slide 1"/>
          <p:cNvSpPr>
            <a:spLocks noGrp="1" noRot="1" noChangeAspect="1"/>
          </p:cNvSpPr>
          <p:nvPr>
            <p:ph type="sldImg"/>
          </p:nvPr>
        </p:nvSpPr>
        <p:spPr bwMode="auto">
          <a:noFill/>
          <a:ln>
            <a:solidFill>
              <a:srgbClr val="000000"/>
            </a:solidFill>
            <a:miter lim="800000"/>
            <a:headEnd/>
            <a:tailEnd/>
          </a:ln>
        </p:spPr>
      </p:sp>
      <p:sp>
        <p:nvSpPr>
          <p:cNvPr id="5325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5325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BDF642-72EA-4075-8359-A1AD16524FCC}" type="slidenum">
              <a:rPr lang="pt-BR">
                <a:cs typeface="Arial" charset="0"/>
              </a:rPr>
              <a:pPr fontAlgn="base">
                <a:spcBef>
                  <a:spcPct val="0"/>
                </a:spcBef>
                <a:spcAft>
                  <a:spcPct val="0"/>
                </a:spcAft>
              </a:pPr>
              <a:t>20</a:t>
            </a:fld>
            <a:endParaRPr lang="pt-B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p:cNvSpPr>
            <a:spLocks noGrp="1" noRot="1" noChangeAspect="1"/>
          </p:cNvSpPr>
          <p:nvPr>
            <p:ph type="sldImg"/>
          </p:nvPr>
        </p:nvSpPr>
        <p:spPr bwMode="auto">
          <a:noFill/>
          <a:ln>
            <a:solidFill>
              <a:srgbClr val="000000"/>
            </a:solidFill>
            <a:miter lim="800000"/>
            <a:headEnd/>
            <a:tailEnd/>
          </a:ln>
        </p:spPr>
      </p:sp>
      <p:sp>
        <p:nvSpPr>
          <p:cNvPr id="184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1843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BCF1F-6517-4273-B110-E495A542613A}" type="slidenum">
              <a:rPr lang="pt-BR">
                <a:cs typeface="Arial" charset="0"/>
              </a:rPr>
              <a:pPr fontAlgn="base">
                <a:spcBef>
                  <a:spcPct val="0"/>
                </a:spcBef>
                <a:spcAft>
                  <a:spcPct val="0"/>
                </a:spcAft>
              </a:pPr>
              <a:t>3</a:t>
            </a:fld>
            <a:endParaRPr lang="pt-B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ço Reservado para Imagem de Slide 1"/>
          <p:cNvSpPr>
            <a:spLocks noGrp="1" noRot="1" noChangeAspect="1"/>
          </p:cNvSpPr>
          <p:nvPr>
            <p:ph type="sldImg"/>
          </p:nvPr>
        </p:nvSpPr>
        <p:spPr bwMode="auto">
          <a:noFill/>
          <a:ln>
            <a:solidFill>
              <a:srgbClr val="000000"/>
            </a:solidFill>
            <a:miter lim="800000"/>
            <a:headEnd/>
            <a:tailEnd/>
          </a:ln>
        </p:spPr>
      </p:sp>
      <p:sp>
        <p:nvSpPr>
          <p:cNvPr id="2048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048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F87BA-E444-48A0-82E0-5BF34C710B7E}" type="slidenum">
              <a:rPr lang="pt-BR">
                <a:cs typeface="Arial" charset="0"/>
              </a:rPr>
              <a:pPr fontAlgn="base">
                <a:spcBef>
                  <a:spcPct val="0"/>
                </a:spcBef>
                <a:spcAft>
                  <a:spcPct val="0"/>
                </a:spcAft>
              </a:pPr>
              <a:t>4</a:t>
            </a:fld>
            <a:endParaRPr lang="pt-B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ço Reservado para Imagem de Slide 1"/>
          <p:cNvSpPr>
            <a:spLocks noGrp="1" noRot="1" noChangeAspect="1"/>
          </p:cNvSpPr>
          <p:nvPr>
            <p:ph type="sldImg"/>
          </p:nvPr>
        </p:nvSpPr>
        <p:spPr bwMode="auto">
          <a:noFill/>
          <a:ln>
            <a:solidFill>
              <a:srgbClr val="000000"/>
            </a:solidFill>
            <a:miter lim="800000"/>
            <a:headEnd/>
            <a:tailEnd/>
          </a:ln>
        </p:spPr>
      </p:sp>
      <p:sp>
        <p:nvSpPr>
          <p:cNvPr id="2253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253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C0A0FE-9C75-4F66-98F8-BEB933A12155}" type="slidenum">
              <a:rPr lang="pt-BR">
                <a:cs typeface="Arial" charset="0"/>
              </a:rPr>
              <a:pPr fontAlgn="base">
                <a:spcBef>
                  <a:spcPct val="0"/>
                </a:spcBef>
                <a:spcAft>
                  <a:spcPct val="0"/>
                </a:spcAft>
              </a:pPr>
              <a:t>5</a:t>
            </a:fld>
            <a:endParaRPr lang="pt-B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ço Reservado para Imagem de Slide 1"/>
          <p:cNvSpPr>
            <a:spLocks noGrp="1" noRot="1" noChangeAspect="1"/>
          </p:cNvSpPr>
          <p:nvPr>
            <p:ph type="sldImg"/>
          </p:nvPr>
        </p:nvSpPr>
        <p:spPr bwMode="auto">
          <a:noFill/>
          <a:ln>
            <a:solidFill>
              <a:srgbClr val="000000"/>
            </a:solidFill>
            <a:miter lim="800000"/>
            <a:headEnd/>
            <a:tailEnd/>
          </a:ln>
        </p:spPr>
      </p:sp>
      <p:sp>
        <p:nvSpPr>
          <p:cNvPr id="2457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7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89B58-EC1F-4FD3-A640-6EA153E45237}" type="slidenum">
              <a:rPr lang="pt-BR">
                <a:cs typeface="Arial" charset="0"/>
              </a:rPr>
              <a:pPr fontAlgn="base">
                <a:spcBef>
                  <a:spcPct val="0"/>
                </a:spcBef>
                <a:spcAft>
                  <a:spcPct val="0"/>
                </a:spcAft>
              </a:pPr>
              <a:t>6</a:t>
            </a:fld>
            <a:endParaRPr lang="pt-B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6627"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BAA975-2215-4218-B7A8-35B4FE5D0FDA}" type="slidenum">
              <a:rPr lang="pt-BR">
                <a:cs typeface="Arial" charset="0"/>
              </a:rPr>
              <a:pPr fontAlgn="base">
                <a:spcBef>
                  <a:spcPct val="0"/>
                </a:spcBef>
                <a:spcAft>
                  <a:spcPct val="0"/>
                </a:spcAft>
              </a:pPr>
              <a:t>7</a:t>
            </a:fld>
            <a:endParaRPr lang="pt-B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Imagem de Slide 1"/>
          <p:cNvSpPr>
            <a:spLocks noGrp="1" noRot="1" noChangeAspect="1"/>
          </p:cNvSpPr>
          <p:nvPr>
            <p:ph type="sldImg"/>
          </p:nvPr>
        </p:nvSpPr>
        <p:spPr bwMode="auto">
          <a:noFill/>
          <a:ln>
            <a:solidFill>
              <a:srgbClr val="000000"/>
            </a:solidFill>
            <a:miter lim="800000"/>
            <a:headEnd/>
            <a:tailEnd/>
          </a:ln>
        </p:spPr>
      </p:sp>
      <p:sp>
        <p:nvSpPr>
          <p:cNvPr id="2867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8675"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463D53-1A22-4909-9FBC-88F58C1A26A5}" type="slidenum">
              <a:rPr lang="pt-BR">
                <a:cs typeface="Arial" charset="0"/>
              </a:rPr>
              <a:pPr fontAlgn="base">
                <a:spcBef>
                  <a:spcPct val="0"/>
                </a:spcBef>
                <a:spcAft>
                  <a:spcPct val="0"/>
                </a:spcAft>
              </a:pPr>
              <a:t>8</a:t>
            </a:fld>
            <a:endParaRPr lang="pt-B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Imagem de Slide 1"/>
          <p:cNvSpPr>
            <a:spLocks noGrp="1" noRot="1" noChangeAspect="1"/>
          </p:cNvSpPr>
          <p:nvPr>
            <p:ph type="sldImg"/>
          </p:nvPr>
        </p:nvSpPr>
        <p:spPr bwMode="auto">
          <a:noFill/>
          <a:ln>
            <a:solidFill>
              <a:srgbClr val="000000"/>
            </a:solidFill>
            <a:miter lim="800000"/>
            <a:headEnd/>
            <a:tailEnd/>
          </a:ln>
        </p:spPr>
      </p:sp>
      <p:sp>
        <p:nvSpPr>
          <p:cNvPr id="3072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723"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5EB6F-174A-4BC5-8CC9-38FBAD0F9FD5}" type="slidenum">
              <a:rPr lang="pt-BR">
                <a:cs typeface="Arial" charset="0"/>
              </a:rPr>
              <a:pPr fontAlgn="base">
                <a:spcBef>
                  <a:spcPct val="0"/>
                </a:spcBef>
                <a:spcAft>
                  <a:spcPct val="0"/>
                </a:spcAft>
              </a:pPr>
              <a:t>9</a:t>
            </a:fld>
            <a:endParaRPr lang="pt-B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A2E2FD0-E863-4A1D-B2AB-277F98A02A6E}" type="slidenum">
              <a:rPr lang="pt-BR"/>
              <a:pPr>
                <a:defRPr/>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Slide Number Placeholder 5"/>
          <p:cNvSpPr>
            <a:spLocks noGrp="1"/>
          </p:cNvSpPr>
          <p:nvPr>
            <p:ph type="sldNum" sz="quarter" idx="10"/>
          </p:nvPr>
        </p:nvSpPr>
        <p:spPr>
          <a:xfrm>
            <a:off x="2711450" y="6078538"/>
            <a:ext cx="2057400" cy="365125"/>
          </a:xfrm>
        </p:spPr>
        <p:txBody>
          <a:bodyPr/>
          <a:lstStyle>
            <a:lvl1pPr>
              <a:defRPr/>
            </a:lvl1pPr>
          </a:lstStyle>
          <a:p>
            <a:pPr>
              <a:defRPr/>
            </a:pPr>
            <a:fld id="{115BEE8B-DBB4-41B1-B569-DB5A881E2142}" type="slidenum">
              <a:rPr lang="pt-BR"/>
              <a:pPr>
                <a:defRPr/>
              </a:pPr>
              <a:t>‹nº›</a:t>
            </a:fld>
            <a:endParaRPr lang="pt-B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Slide Number Placeholder 5"/>
          <p:cNvSpPr>
            <a:spLocks noGrp="1"/>
          </p:cNvSpPr>
          <p:nvPr>
            <p:ph type="sldNum" sz="quarter" idx="10"/>
          </p:nvPr>
        </p:nvSpPr>
        <p:spPr/>
        <p:txBody>
          <a:bodyPr/>
          <a:lstStyle>
            <a:lvl1pPr>
              <a:defRPr/>
            </a:lvl1pPr>
          </a:lstStyle>
          <a:p>
            <a:pPr>
              <a:defRPr/>
            </a:pPr>
            <a:fld id="{B57EC66B-6616-4C96-8B21-A331B36CE91E}" type="slidenum">
              <a:rPr lang="pt-BR"/>
              <a:pPr>
                <a:defRPr/>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D0FE7D-FC02-4889-9C04-E4CFBBA2B15E}"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8014C42D-0ADC-4E1C-8823-690EA78B0A0E}"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F4FAFEA-ABA6-4CC1-B1C7-410A60DE216C}"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B9C0C66-3A4D-4000-8E5B-BB8064ADE2FB}"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Slide Number Placeholder 5"/>
          <p:cNvSpPr>
            <a:spLocks noGrp="1"/>
          </p:cNvSpPr>
          <p:nvPr>
            <p:ph type="sldNum" sz="quarter" idx="10"/>
          </p:nvPr>
        </p:nvSpPr>
        <p:spPr/>
        <p:txBody>
          <a:bodyPr/>
          <a:lstStyle>
            <a:lvl1pPr>
              <a:defRPr/>
            </a:lvl1pPr>
          </a:lstStyle>
          <a:p>
            <a:pPr>
              <a:defRPr/>
            </a:pPr>
            <a:fld id="{34DC7BAF-9E4F-4824-B19E-D48CA7645DAC}"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Slide Number Placeholder 5"/>
          <p:cNvSpPr>
            <a:spLocks noGrp="1"/>
          </p:cNvSpPr>
          <p:nvPr>
            <p:ph type="sldNum" sz="quarter" idx="10"/>
          </p:nvPr>
        </p:nvSpPr>
        <p:spPr/>
        <p:txBody>
          <a:bodyPr/>
          <a:lstStyle>
            <a:lvl1pPr>
              <a:defRPr/>
            </a:lvl1pPr>
          </a:lstStyle>
          <a:p>
            <a:pPr>
              <a:defRPr/>
            </a:pPr>
            <a:fld id="{03C202AF-32DC-4836-81BE-18C5305C0102}"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6" name="Slide Number Placeholder 5"/>
          <p:cNvSpPr>
            <a:spLocks noGrp="1"/>
          </p:cNvSpPr>
          <p:nvPr>
            <p:ph type="sldNum" sz="quarter" idx="4"/>
          </p:nvPr>
        </p:nvSpPr>
        <p:spPr>
          <a:xfrm>
            <a:off x="2736850" y="6091238"/>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panose="020B0604020202020204" pitchFamily="34" charset="0"/>
                <a:cs typeface="Arial" panose="020B0604020202020204" pitchFamily="34" charset="0"/>
              </a:defRPr>
            </a:lvl1pPr>
          </a:lstStyle>
          <a:p>
            <a:pPr>
              <a:defRPr/>
            </a:pPr>
            <a:fld id="{18C88C38-F04C-4EB9-8DC4-19F4F873219E}"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68" r:id="rId3"/>
    <p:sldLayoutId id="2147483667" r:id="rId4"/>
    <p:sldLayoutId id="2147483666" r:id="rId5"/>
    <p:sldLayoutId id="2147483665" r:id="rId6"/>
    <p:sldLayoutId id="2147483664" r:id="rId7"/>
    <p:sldLayoutId id="2147483663" r:id="rId8"/>
    <p:sldLayoutId id="2147483662" r:id="rId9"/>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46.png"/><Relationship Id="rId21" Type="http://schemas.openxmlformats.org/officeDocument/2006/relationships/image" Target="../media/image32.png"/><Relationship Id="rId34" Type="http://schemas.openxmlformats.org/officeDocument/2006/relationships/image" Target="../media/image44.png"/><Relationship Id="rId42" Type="http://schemas.openxmlformats.org/officeDocument/2006/relationships/image" Target="../media/image49.png"/><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16.png"/><Relationship Id="rId63" Type="http://schemas.openxmlformats.org/officeDocument/2006/relationships/image" Target="../media/image68.png"/><Relationship Id="rId68" Type="http://schemas.openxmlformats.org/officeDocument/2006/relationships/image" Target="../media/image73.png"/><Relationship Id="rId76" Type="http://schemas.openxmlformats.org/officeDocument/2006/relationships/image" Target="../media/image81.png"/><Relationship Id="rId84" Type="http://schemas.openxmlformats.org/officeDocument/2006/relationships/image" Target="../media/image89.png"/><Relationship Id="rId7" Type="http://schemas.openxmlformats.org/officeDocument/2006/relationships/image" Target="../media/image17.png"/><Relationship Id="rId71" Type="http://schemas.openxmlformats.org/officeDocument/2006/relationships/image" Target="../media/image76.png"/><Relationship Id="rId2" Type="http://schemas.openxmlformats.org/officeDocument/2006/relationships/image" Target="../media/image12.png"/><Relationship Id="rId16" Type="http://schemas.openxmlformats.org/officeDocument/2006/relationships/image" Target="../media/image27.png"/><Relationship Id="rId29" Type="http://schemas.openxmlformats.org/officeDocument/2006/relationships/image" Target="../media/image40.png"/><Relationship Id="rId11" Type="http://schemas.openxmlformats.org/officeDocument/2006/relationships/image" Target="../media/image25.png"/><Relationship Id="rId24" Type="http://schemas.openxmlformats.org/officeDocument/2006/relationships/image" Target="../media/image35.png"/><Relationship Id="rId32" Type="http://schemas.openxmlformats.org/officeDocument/2006/relationships/image" Target="../media/image18.png"/><Relationship Id="rId37" Type="http://schemas.openxmlformats.org/officeDocument/2006/relationships/image" Target="../media/image15.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59.png"/><Relationship Id="rId58" Type="http://schemas.openxmlformats.org/officeDocument/2006/relationships/image" Target="../media/image63.png"/><Relationship Id="rId66" Type="http://schemas.openxmlformats.org/officeDocument/2006/relationships/image" Target="../media/image71.png"/><Relationship Id="rId74" Type="http://schemas.openxmlformats.org/officeDocument/2006/relationships/image" Target="../media/image79.png"/><Relationship Id="rId79" Type="http://schemas.openxmlformats.org/officeDocument/2006/relationships/image" Target="../media/image84.png"/><Relationship Id="rId5" Type="http://schemas.openxmlformats.org/officeDocument/2006/relationships/image" Target="../media/image21.png"/><Relationship Id="rId61" Type="http://schemas.openxmlformats.org/officeDocument/2006/relationships/image" Target="../media/image66.png"/><Relationship Id="rId82" Type="http://schemas.openxmlformats.org/officeDocument/2006/relationships/image" Target="../media/image87.png"/><Relationship Id="rId10" Type="http://schemas.openxmlformats.org/officeDocument/2006/relationships/image" Target="../media/image24.pn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1.png"/><Relationship Id="rId52" Type="http://schemas.openxmlformats.org/officeDocument/2006/relationships/image" Target="../media/image7.png"/><Relationship Id="rId60" Type="http://schemas.openxmlformats.org/officeDocument/2006/relationships/image" Target="../media/image65.png"/><Relationship Id="rId65" Type="http://schemas.openxmlformats.org/officeDocument/2006/relationships/image" Target="../media/image70.png"/><Relationship Id="rId73" Type="http://schemas.openxmlformats.org/officeDocument/2006/relationships/image" Target="../media/image78.png"/><Relationship Id="rId78" Type="http://schemas.openxmlformats.org/officeDocument/2006/relationships/image" Target="../media/image83.png"/><Relationship Id="rId81" Type="http://schemas.openxmlformats.org/officeDocument/2006/relationships/image" Target="../media/image86.png"/><Relationship Id="rId4" Type="http://schemas.openxmlformats.org/officeDocument/2006/relationships/image" Target="../media/image11.png"/><Relationship Id="rId9" Type="http://schemas.openxmlformats.org/officeDocument/2006/relationships/image" Target="../media/image23.png"/><Relationship Id="rId14" Type="http://schemas.openxmlformats.org/officeDocument/2006/relationships/image" Target="../media/image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13.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1.png"/><Relationship Id="rId64" Type="http://schemas.openxmlformats.org/officeDocument/2006/relationships/image" Target="../media/image69.png"/><Relationship Id="rId69" Type="http://schemas.openxmlformats.org/officeDocument/2006/relationships/image" Target="../media/image74.png"/><Relationship Id="rId77" Type="http://schemas.openxmlformats.org/officeDocument/2006/relationships/image" Target="../media/image82.png"/><Relationship Id="rId8" Type="http://schemas.openxmlformats.org/officeDocument/2006/relationships/image" Target="../media/image22.png"/><Relationship Id="rId51" Type="http://schemas.openxmlformats.org/officeDocument/2006/relationships/image" Target="../media/image58.png"/><Relationship Id="rId72" Type="http://schemas.openxmlformats.org/officeDocument/2006/relationships/image" Target="../media/image77.png"/><Relationship Id="rId80" Type="http://schemas.openxmlformats.org/officeDocument/2006/relationships/image" Target="../media/image85.png"/><Relationship Id="rId3" Type="http://schemas.openxmlformats.org/officeDocument/2006/relationships/image" Target="../media/image20.png"/><Relationship Id="rId12" Type="http://schemas.openxmlformats.org/officeDocument/2006/relationships/image" Target="../media/image10.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3.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4.png"/><Relationship Id="rId67" Type="http://schemas.openxmlformats.org/officeDocument/2006/relationships/image" Target="../media/image72.png"/><Relationship Id="rId20" Type="http://schemas.openxmlformats.org/officeDocument/2006/relationships/image" Target="../media/image31.png"/><Relationship Id="rId41" Type="http://schemas.openxmlformats.org/officeDocument/2006/relationships/image" Target="../media/image48.png"/><Relationship Id="rId54" Type="http://schemas.openxmlformats.org/officeDocument/2006/relationships/image" Target="../media/image60.png"/><Relationship Id="rId62"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image" Target="../media/image80.png"/><Relationship Id="rId83"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19.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14.png"/><Relationship Id="rId49" Type="http://schemas.openxmlformats.org/officeDocument/2006/relationships/image" Target="../media/image56.png"/><Relationship Id="rId57"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925513" y="1185863"/>
            <a:ext cx="3478212" cy="4400550"/>
          </a:xfrm>
          <a:prstGeom prst="rect">
            <a:avLst/>
          </a:prstGeom>
          <a:noFill/>
          <a:ln w="9525">
            <a:noFill/>
            <a:miter lim="800000"/>
            <a:headEnd/>
            <a:tailEnd/>
          </a:ln>
        </p:spPr>
        <p:txBody>
          <a:bodyPr>
            <a:spAutoFit/>
          </a:bodyPr>
          <a:lstStyle/>
          <a:p>
            <a:r>
              <a:rPr lang="pt-BR" sz="4000">
                <a:solidFill>
                  <a:schemeClr val="bg1"/>
                </a:solidFill>
                <a:latin typeface="Arial Black" pitchFamily="34" charset="0"/>
              </a:rPr>
              <a:t>Garantias legais nos contratos de locação e seus aspectos jurídicos.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844C7992-728B-489A-BFB4-1D4C96B62E15}" type="slidenum">
              <a:rPr lang="pt-BR"/>
              <a:pPr>
                <a:defRPr/>
              </a:pPr>
              <a:t>10</a:t>
            </a:fld>
            <a:endParaRPr lang="pt-BR" dirty="0"/>
          </a:p>
        </p:txBody>
      </p:sp>
      <p:sp>
        <p:nvSpPr>
          <p:cNvPr id="31747"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Seguro fiança</a:t>
            </a:r>
          </a:p>
          <a:p>
            <a:r>
              <a:rPr lang="pt-BR" sz="3500">
                <a:solidFill>
                  <a:srgbClr val="C20E0F"/>
                </a:solidFill>
                <a:latin typeface="Arial Black" pitchFamily="34" charset="0"/>
              </a:rPr>
              <a:t>Vantagens e desvantagens</a:t>
            </a:r>
          </a:p>
        </p:txBody>
      </p:sp>
      <p:sp>
        <p:nvSpPr>
          <p:cNvPr id="6" name="Retângulo 5"/>
          <p:cNvSpPr/>
          <p:nvPr/>
        </p:nvSpPr>
        <p:spPr>
          <a:xfrm>
            <a:off x="434975" y="2052638"/>
            <a:ext cx="8399463" cy="4616450"/>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Vantagens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Ainda que não seja uma garantia de natureza real, trata-se de um serviço prestado por empresa do ramo securitário, o que traz à relação contratual segurança relevante;</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Desnecessidade de tomada de medidas judiciais;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Dependendo da apólice contratada, a cobertura abarca não só os aluguéis, como também danos ao imóvel, multa pela rescisão contratual, IPTU, taxas condominiais e eventuais custas judiciais e honorários advocatícios pagos em razão do despejo do locatário. </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Desvantagens</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É necessária a análise do perfil de risco do locatário (idade, renda, histórico financeiro </a:t>
            </a:r>
            <a:r>
              <a:rPr lang="pt-BR" sz="1400" i="1" dirty="0">
                <a:solidFill>
                  <a:schemeClr val="bg2">
                    <a:lumMod val="50000"/>
                  </a:schemeClr>
                </a:solidFill>
                <a:latin typeface="Arial" panose="020B0604020202020204" pitchFamily="34" charset="0"/>
                <a:cs typeface="Arial" panose="020B0604020202020204" pitchFamily="34" charset="0"/>
              </a:rPr>
              <a:t>score</a:t>
            </a:r>
            <a:r>
              <a:rPr lang="pt-BR" sz="1400" dirty="0">
                <a:solidFill>
                  <a:schemeClr val="bg2">
                    <a:lumMod val="50000"/>
                  </a:schemeClr>
                </a:solidFill>
                <a:latin typeface="Arial" panose="020B0604020202020204" pitchFamily="34" charset="0"/>
                <a:cs typeface="Arial" panose="020B0604020202020204" pitchFamily="34" charset="0"/>
              </a:rPr>
              <a:t> de SCPC e SERASA), ou experiência no ramo pretendido (quando se tratar de locação comercial) o que pode onerar o serviço, dependendo do perfil do inquilino.</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9C5B90C5-A5F1-453E-AE32-863BB3A7018A}" type="slidenum">
              <a:rPr lang="pt-BR"/>
              <a:pPr>
                <a:defRPr/>
              </a:pPr>
              <a:t>11</a:t>
            </a:fld>
            <a:endParaRPr lang="pt-BR" dirty="0"/>
          </a:p>
        </p:txBody>
      </p:sp>
      <p:sp>
        <p:nvSpPr>
          <p:cNvPr id="33795" name="CaixaDeTexto 6"/>
          <p:cNvSpPr txBox="1">
            <a:spLocks noChangeArrowheads="1"/>
          </p:cNvSpPr>
          <p:nvPr/>
        </p:nvSpPr>
        <p:spPr bwMode="auto">
          <a:xfrm>
            <a:off x="434975" y="192088"/>
            <a:ext cx="8204200" cy="2246312"/>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Cessão fiduciária de quotas de fundo de investimento</a:t>
            </a:r>
          </a:p>
          <a:p>
            <a:r>
              <a:rPr lang="pt-BR" sz="3500">
                <a:solidFill>
                  <a:srgbClr val="C20E0F"/>
                </a:solidFill>
                <a:latin typeface="Arial Black" pitchFamily="34" charset="0"/>
              </a:rPr>
              <a:t>Art. 37, inciso IV da Lei nº 8.245/1991</a:t>
            </a:r>
          </a:p>
        </p:txBody>
      </p:sp>
      <p:sp>
        <p:nvSpPr>
          <p:cNvPr id="6" name="Retângulo 5"/>
          <p:cNvSpPr/>
          <p:nvPr/>
        </p:nvSpPr>
        <p:spPr>
          <a:xfrm>
            <a:off x="350838" y="2549525"/>
            <a:ext cx="4275137" cy="3662363"/>
          </a:xfrm>
          <a:prstGeom prst="rect">
            <a:avLst/>
          </a:prstGeom>
        </p:spPr>
        <p:txBody>
          <a:bodyPr>
            <a:spAutoFit/>
          </a:bodyPr>
          <a:lstStyle/>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Conceito: garantia oferecida pelo locatário ou terceiro, mediante a alienação fiduciária de quotas de fundo de investimento mobiliário anteriormente contratada por si, em favor do locador pelo prazo que vigorar a locação.</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Regulamentação: Art. 88 da Lei nº 11.196/2005.</a:t>
            </a:r>
          </a:p>
          <a:p>
            <a:pPr algn="just" fontAlgn="auto">
              <a:spcBef>
                <a:spcPts val="0"/>
              </a:spcBef>
              <a:spcAft>
                <a:spcPts val="0"/>
              </a:spcAft>
              <a:defRPr/>
            </a:pPr>
            <a:endParaRPr lang="pt-BR" sz="1400" dirty="0">
              <a:latin typeface="+mn-lt"/>
              <a:cs typeface="+mn-cs"/>
            </a:endParaRPr>
          </a:p>
          <a:p>
            <a:pPr algn="just" fontAlgn="auto">
              <a:spcBef>
                <a:spcPts val="0"/>
              </a:spcBef>
              <a:spcAft>
                <a:spcPts val="0"/>
              </a:spcAft>
              <a:defRPr/>
            </a:pPr>
            <a:r>
              <a:rPr lang="pt-BR" sz="1200" i="1" dirty="0">
                <a:solidFill>
                  <a:schemeClr val="bg2">
                    <a:lumMod val="50000"/>
                  </a:schemeClr>
                </a:solidFill>
                <a:latin typeface="Arial" pitchFamily="34" charset="0"/>
                <a:cs typeface="Arial" pitchFamily="34" charset="0"/>
              </a:rPr>
              <a:t>“Art</a:t>
            </a:r>
            <a:r>
              <a:rPr lang="pt-BR" sz="1200" i="1" dirty="0">
                <a:solidFill>
                  <a:schemeClr val="bg2">
                    <a:lumMod val="50000"/>
                  </a:schemeClr>
                </a:solidFill>
                <a:latin typeface="Arial" pitchFamily="34" charset="0"/>
                <a:cs typeface="Arial" pitchFamily="34" charset="0"/>
              </a:rPr>
              <a:t>. </a:t>
            </a:r>
            <a:r>
              <a:rPr lang="pt-BR" sz="1200" i="1" dirty="0">
                <a:solidFill>
                  <a:schemeClr val="bg2">
                    <a:lumMod val="50000"/>
                  </a:schemeClr>
                </a:solidFill>
                <a:latin typeface="Arial" pitchFamily="34" charset="0"/>
                <a:cs typeface="Arial" pitchFamily="34" charset="0"/>
              </a:rPr>
              <a:t>88 - </a:t>
            </a:r>
            <a:r>
              <a:rPr lang="pt-BR" sz="1200" i="1" dirty="0">
                <a:solidFill>
                  <a:schemeClr val="bg2">
                    <a:lumMod val="50000"/>
                  </a:schemeClr>
                </a:solidFill>
                <a:latin typeface="Arial" pitchFamily="34" charset="0"/>
                <a:cs typeface="Arial" pitchFamily="34" charset="0"/>
              </a:rPr>
              <a:t>As instituições autorizadas pela Comissão de Valores Mobiliários – CVM para o exercício da administração de carteira de títulos e valores mobiliários ficam autorizadas a constituir fundos de investimento que permitam a cessão de suas quotas em garantia de locação imobiliária</a:t>
            </a:r>
            <a:r>
              <a:rPr lang="pt-BR" sz="1200" i="1" dirty="0">
                <a:solidFill>
                  <a:schemeClr val="bg2">
                    <a:lumMod val="50000"/>
                  </a:schemeClr>
                </a:solidFill>
                <a:latin typeface="Arial" pitchFamily="34" charset="0"/>
                <a:cs typeface="Arial" pitchFamily="34" charset="0"/>
              </a:rPr>
              <a:t>.”</a:t>
            </a:r>
          </a:p>
          <a:p>
            <a:pPr algn="just" fontAlgn="auto">
              <a:spcBef>
                <a:spcPts val="0"/>
              </a:spcBef>
              <a:spcAft>
                <a:spcPts val="0"/>
              </a:spcAft>
              <a:defRPr/>
            </a:pPr>
            <a:r>
              <a:rPr lang="pt-BR" sz="1200" i="1" dirty="0">
                <a:solidFill>
                  <a:schemeClr val="bg2">
                    <a:lumMod val="50000"/>
                  </a:schemeClr>
                </a:solidFill>
                <a:latin typeface="Arial" pitchFamily="34" charset="0"/>
                <a:cs typeface="Arial" pitchFamily="34" charset="0"/>
              </a:rPr>
              <a:t> </a:t>
            </a:r>
            <a:endParaRPr lang="pt-BR" sz="1200" i="1" dirty="0">
              <a:solidFill>
                <a:schemeClr val="bg2">
                  <a:lumMod val="50000"/>
                </a:schemeClr>
              </a:solidFill>
              <a:latin typeface="Arial" pitchFamily="34" charset="0"/>
              <a:cs typeface="Arial" pitchFamily="34" charset="0"/>
            </a:endParaRPr>
          </a:p>
          <a:p>
            <a:pPr algn="just" fontAlgn="auto">
              <a:spcBef>
                <a:spcPts val="0"/>
              </a:spcBef>
              <a:spcAft>
                <a:spcPts val="0"/>
              </a:spcAft>
              <a:defRPr/>
            </a:pPr>
            <a:r>
              <a:rPr lang="pt-BR" sz="1200" dirty="0">
                <a:solidFill>
                  <a:schemeClr val="bg2">
                    <a:lumMod val="50000"/>
                  </a:schemeClr>
                </a:solidFill>
                <a:latin typeface="Arial" pitchFamily="34" charset="0"/>
                <a:cs typeface="Arial" pitchFamily="34" charset="0"/>
              </a:rPr>
              <a:t>Natureza: como a transferência das quotas se dá por meio de alienação fiduciária, que é um direito real, a cessão possui caráter de garantia real.</a:t>
            </a:r>
            <a:endParaRPr lang="pt-BR" sz="1400" dirty="0">
              <a:solidFill>
                <a:schemeClr val="bg2">
                  <a:lumMod val="50000"/>
                </a:schemeClr>
              </a:solidFill>
              <a:latin typeface="Arial" panose="020B0604020202020204" pitchFamily="34" charset="0"/>
              <a:cs typeface="Arial" panose="020B0604020202020204" pitchFamily="34" charset="0"/>
            </a:endParaRPr>
          </a:p>
        </p:txBody>
      </p:sp>
      <p:pic>
        <p:nvPicPr>
          <p:cNvPr id="33797" name="Imagem 7"/>
          <p:cNvPicPr>
            <a:picLocks noChangeAspect="1"/>
          </p:cNvPicPr>
          <p:nvPr/>
        </p:nvPicPr>
        <p:blipFill>
          <a:blip r:embed="rId4"/>
          <a:srcRect l="30385" t="28064" r="26866" b="26060"/>
          <a:stretch>
            <a:fillRect/>
          </a:stretch>
        </p:blipFill>
        <p:spPr bwMode="auto">
          <a:xfrm>
            <a:off x="5049838" y="3567113"/>
            <a:ext cx="998537" cy="1071562"/>
          </a:xfrm>
          <a:prstGeom prst="rect">
            <a:avLst/>
          </a:prstGeom>
          <a:noFill/>
          <a:ln w="9525">
            <a:noFill/>
            <a:miter lim="800000"/>
            <a:headEnd/>
            <a:tailEnd/>
          </a:ln>
        </p:spPr>
      </p:pic>
      <p:pic>
        <p:nvPicPr>
          <p:cNvPr id="33798" name="Imagem 8"/>
          <p:cNvPicPr>
            <a:picLocks noChangeAspect="1"/>
          </p:cNvPicPr>
          <p:nvPr/>
        </p:nvPicPr>
        <p:blipFill>
          <a:blip r:embed="rId5"/>
          <a:srcRect l="23495" t="26544" r="25415" b="28622"/>
          <a:stretch>
            <a:fillRect/>
          </a:stretch>
        </p:blipFill>
        <p:spPr bwMode="auto">
          <a:xfrm>
            <a:off x="7539038" y="3567113"/>
            <a:ext cx="1192212" cy="1047750"/>
          </a:xfrm>
          <a:prstGeom prst="rect">
            <a:avLst/>
          </a:prstGeom>
          <a:noFill/>
          <a:ln w="9525">
            <a:noFill/>
            <a:miter lim="800000"/>
            <a:headEnd/>
            <a:tailEnd/>
          </a:ln>
        </p:spPr>
      </p:pic>
      <p:pic>
        <p:nvPicPr>
          <p:cNvPr id="33799" name="Imagem 9"/>
          <p:cNvPicPr>
            <a:picLocks noChangeAspect="1"/>
          </p:cNvPicPr>
          <p:nvPr/>
        </p:nvPicPr>
        <p:blipFill>
          <a:blip r:embed="rId6"/>
          <a:srcRect l="26756" t="25517" r="26324" b="22351"/>
          <a:stretch>
            <a:fillRect/>
          </a:stretch>
        </p:blipFill>
        <p:spPr bwMode="auto">
          <a:xfrm>
            <a:off x="6249988" y="2549525"/>
            <a:ext cx="914400" cy="1017588"/>
          </a:xfrm>
          <a:prstGeom prst="rect">
            <a:avLst/>
          </a:prstGeom>
          <a:noFill/>
          <a:ln w="9525">
            <a:noFill/>
            <a:miter lim="800000"/>
            <a:headEnd/>
            <a:tailEnd/>
          </a:ln>
        </p:spPr>
      </p:pic>
      <p:pic>
        <p:nvPicPr>
          <p:cNvPr id="33800" name="Imagem 10"/>
          <p:cNvPicPr>
            <a:picLocks noChangeAspect="1"/>
          </p:cNvPicPr>
          <p:nvPr/>
        </p:nvPicPr>
        <p:blipFill>
          <a:blip r:embed="rId7"/>
          <a:srcRect l="26222" t="21156" r="25816" b="25670"/>
          <a:stretch>
            <a:fillRect/>
          </a:stretch>
        </p:blipFill>
        <p:spPr bwMode="auto">
          <a:xfrm>
            <a:off x="6324600" y="4381500"/>
            <a:ext cx="958850"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C5EED2E7-3157-4C88-BE48-2782DD6C68B3}" type="slidenum">
              <a:rPr lang="pt-BR"/>
              <a:pPr>
                <a:defRPr/>
              </a:pPr>
              <a:t>12</a:t>
            </a:fld>
            <a:endParaRPr lang="pt-BR" dirty="0"/>
          </a:p>
        </p:txBody>
      </p:sp>
      <p:sp>
        <p:nvSpPr>
          <p:cNvPr id="35843" name="CaixaDeTexto 6"/>
          <p:cNvSpPr txBox="1">
            <a:spLocks noChangeArrowheads="1"/>
          </p:cNvSpPr>
          <p:nvPr/>
        </p:nvSpPr>
        <p:spPr bwMode="auto">
          <a:xfrm>
            <a:off x="434975" y="528638"/>
            <a:ext cx="8204200" cy="1692275"/>
          </a:xfrm>
          <a:prstGeom prst="rect">
            <a:avLst/>
          </a:prstGeom>
          <a:noFill/>
          <a:ln w="9525">
            <a:noFill/>
            <a:miter lim="800000"/>
            <a:headEnd/>
            <a:tailEnd/>
          </a:ln>
        </p:spPr>
        <p:txBody>
          <a:bodyPr>
            <a:spAutoFit/>
          </a:bodyPr>
          <a:lstStyle/>
          <a:p>
            <a:r>
              <a:rPr lang="pt-BR" sz="3500">
                <a:solidFill>
                  <a:srgbClr val="9A9A98"/>
                </a:solidFill>
              </a:rPr>
              <a:t>Cessão fiduciária de quotas de fundo de investimento</a:t>
            </a:r>
          </a:p>
          <a:p>
            <a:r>
              <a:rPr lang="pt-BR" sz="3500">
                <a:solidFill>
                  <a:srgbClr val="C20E0F"/>
                </a:solidFill>
                <a:latin typeface="Arial Black" pitchFamily="34" charset="0"/>
              </a:rPr>
              <a:t>Vantagens e desvantagens</a:t>
            </a:r>
          </a:p>
        </p:txBody>
      </p:sp>
      <p:sp>
        <p:nvSpPr>
          <p:cNvPr id="6" name="Retângulo 5"/>
          <p:cNvSpPr/>
          <p:nvPr/>
        </p:nvSpPr>
        <p:spPr>
          <a:xfrm>
            <a:off x="434975" y="2052638"/>
            <a:ext cx="8399463" cy="4559300"/>
          </a:xfrm>
          <a:prstGeom prst="rect">
            <a:avLst/>
          </a:prstGeom>
        </p:spPr>
        <p:txBody>
          <a:bodyPr>
            <a:spAutoFit/>
          </a:bodyPr>
          <a:lstStyle/>
          <a:p>
            <a:pPr marL="163513" algn="just">
              <a:lnSpc>
                <a:spcPct val="150000"/>
              </a:lnSpc>
              <a:buClr>
                <a:srgbClr val="990000"/>
              </a:buClr>
              <a:buSzPct val="95000"/>
            </a:pPr>
            <a:r>
              <a:rPr lang="pt-BR" sz="1400">
                <a:solidFill>
                  <a:srgbClr val="C20E0F"/>
                </a:solidFill>
                <a:latin typeface="Arial Black" pitchFamily="34" charset="0"/>
              </a:rPr>
              <a:t>Vantagens </a:t>
            </a:r>
            <a:endParaRPr lang="pt-BR" sz="1400">
              <a:solidFill>
                <a:srgbClr val="767171"/>
              </a:solidFill>
            </a:endParaRPr>
          </a:p>
          <a:p>
            <a:pPr marL="163513" algn="just">
              <a:lnSpc>
                <a:spcPct val="150000"/>
              </a:lnSpc>
              <a:buClr>
                <a:srgbClr val="990000"/>
              </a:buClr>
              <a:buSzPct val="95000"/>
              <a:buFont typeface="Wingdings" pitchFamily="2" charset="2"/>
              <a:buChar char="§"/>
            </a:pPr>
            <a:r>
              <a:rPr lang="pt-BR" sz="1400">
                <a:solidFill>
                  <a:srgbClr val="767171"/>
                </a:solidFill>
              </a:rPr>
              <a:t>Como garantia real que é, aumenta a segurança do locador em relação ao recebimento de eventual crédito oriundo da inadimplência;</a:t>
            </a:r>
          </a:p>
          <a:p>
            <a:pPr marL="163513" algn="just">
              <a:lnSpc>
                <a:spcPct val="150000"/>
              </a:lnSpc>
              <a:buClr>
                <a:srgbClr val="990000"/>
              </a:buClr>
              <a:buSzPct val="95000"/>
            </a:pPr>
            <a:endParaRPr lang="pt-BR" sz="1400">
              <a:solidFill>
                <a:srgbClr val="767171"/>
              </a:solidFill>
            </a:endParaRPr>
          </a:p>
          <a:p>
            <a:pPr marL="163513" algn="just">
              <a:lnSpc>
                <a:spcPct val="150000"/>
              </a:lnSpc>
              <a:buClr>
                <a:srgbClr val="990000"/>
              </a:buClr>
              <a:buSzPct val="95000"/>
            </a:pPr>
            <a:r>
              <a:rPr lang="pt-BR" sz="1400">
                <a:solidFill>
                  <a:srgbClr val="C20E0F"/>
                </a:solidFill>
                <a:latin typeface="Arial Black" pitchFamily="34" charset="0"/>
              </a:rPr>
              <a:t>Desvantagens</a:t>
            </a:r>
            <a:endParaRPr lang="pt-BR" sz="1400">
              <a:solidFill>
                <a:srgbClr val="767171"/>
              </a:solidFill>
            </a:endParaRPr>
          </a:p>
          <a:p>
            <a:pPr marL="163513" algn="just">
              <a:lnSpc>
                <a:spcPct val="150000"/>
              </a:lnSpc>
              <a:buClr>
                <a:srgbClr val="990000"/>
              </a:buClr>
              <a:buSzPct val="95000"/>
              <a:buFont typeface="Wingdings" pitchFamily="2" charset="2"/>
              <a:buChar char="§"/>
            </a:pPr>
            <a:r>
              <a:rPr lang="pt-BR" sz="1400">
                <a:solidFill>
                  <a:srgbClr val="767171"/>
                </a:solidFill>
              </a:rPr>
              <a:t>Implica em o locatário possuir, na data da contratação, recursos para destinar a um fundo de investimento mobiliário.</a:t>
            </a:r>
          </a:p>
          <a:p>
            <a:pPr marL="163513" algn="just">
              <a:lnSpc>
                <a:spcPct val="150000"/>
              </a:lnSpc>
              <a:buClr>
                <a:srgbClr val="990000"/>
              </a:buClr>
              <a:buSzPct val="95000"/>
              <a:buFont typeface="Wingdings" pitchFamily="2" charset="2"/>
              <a:buChar char="§"/>
            </a:pPr>
            <a:r>
              <a:rPr lang="pt-BR" sz="1400">
                <a:solidFill>
                  <a:srgbClr val="767171"/>
                </a:solidFill>
              </a:rPr>
              <a:t>Em razão da volatilidade mercado mobiliário, o valor das quotas, ao longo da locação, pode variar, chegando inclusive a patamares negativos, o que, por si só, inviabiliza a sua consideração como garantia.</a:t>
            </a:r>
          </a:p>
          <a:p>
            <a:pPr marL="163513" algn="just">
              <a:lnSpc>
                <a:spcPct val="150000"/>
              </a:lnSpc>
              <a:buClr>
                <a:srgbClr val="990000"/>
              </a:buClr>
              <a:buSzPct val="95000"/>
              <a:buFont typeface="Wingdings" pitchFamily="2" charset="2"/>
              <a:buChar char="§"/>
            </a:pPr>
            <a:r>
              <a:rPr lang="pt-BR" sz="1400">
                <a:solidFill>
                  <a:srgbClr val="767171"/>
                </a:solidFill>
              </a:rPr>
              <a:t>Para que se efetive a transferência das quotas é necessário que seja lavrado documento formal, com pacto de alienação fiduciária, posteriormente registrado perante o operador do fundo. </a:t>
            </a:r>
          </a:p>
          <a:p>
            <a:pPr marL="163513" algn="just">
              <a:lnSpc>
                <a:spcPct val="150000"/>
              </a:lnSpc>
              <a:buClr>
                <a:srgbClr val="990000"/>
              </a:buClr>
              <a:buSzPct val="95000"/>
            </a:pPr>
            <a:endParaRPr lang="pt-BR" sz="1400">
              <a:solidFill>
                <a:srgbClr val="767171"/>
              </a:solidFill>
            </a:endParaRPr>
          </a:p>
          <a:p>
            <a:pPr marL="163513" algn="just">
              <a:lnSpc>
                <a:spcPct val="150000"/>
              </a:lnSpc>
              <a:buClr>
                <a:srgbClr val="990000"/>
              </a:buClr>
              <a:buSzPct val="95000"/>
            </a:pPr>
            <a:endParaRPr lang="pt-BR" sz="1400">
              <a:solidFill>
                <a:srgbClr val="76717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5B48F436-5338-4796-9BE4-D8F133A4C391}" type="slidenum">
              <a:rPr lang="pt-BR"/>
              <a:pPr>
                <a:defRPr/>
              </a:pPr>
              <a:t>13</a:t>
            </a:fld>
            <a:endParaRPr lang="pt-BR" dirty="0"/>
          </a:p>
        </p:txBody>
      </p:sp>
      <p:sp>
        <p:nvSpPr>
          <p:cNvPr id="37891"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a:t>
            </a:r>
          </a:p>
          <a:p>
            <a:r>
              <a:rPr lang="pt-BR" sz="3500">
                <a:solidFill>
                  <a:srgbClr val="C20E0F"/>
                </a:solidFill>
                <a:latin typeface="Arial Black" pitchFamily="34" charset="0"/>
              </a:rPr>
              <a:t>Art. 37, inciso II da Lei nº 8.245/1991</a:t>
            </a:r>
          </a:p>
        </p:txBody>
      </p:sp>
      <p:sp>
        <p:nvSpPr>
          <p:cNvPr id="6" name="Retângulo 5"/>
          <p:cNvSpPr/>
          <p:nvPr/>
        </p:nvSpPr>
        <p:spPr>
          <a:xfrm>
            <a:off x="434975" y="2327275"/>
            <a:ext cx="4275138" cy="2678113"/>
          </a:xfrm>
          <a:prstGeom prst="rect">
            <a:avLst/>
          </a:prstGeom>
        </p:spPr>
        <p:txBody>
          <a:bodyPr>
            <a:spAutoFit/>
          </a:bodyPr>
          <a:lstStyle/>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Conceito: um terceiro figura juntamente no contrato de locação, juntamente com o locatário, assumindo a posição de garantidor das obrigações contratuais.</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Natureza: trata-se de obrigação que vincula a pessoa do fiador ao pagamento da obrigação, portanto, é uma garantia de natureza pessoal.</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Eventual oferta de imóvel de propriedade do fiador não tira da fiança o caráter pessoal, mas sim caracteriza nova modalidade de garantia, qual seja, a caução.</a:t>
            </a:r>
            <a:endParaRPr lang="pt-BR" sz="1400" dirty="0">
              <a:solidFill>
                <a:schemeClr val="bg2">
                  <a:lumMod val="50000"/>
                </a:schemeClr>
              </a:solidFill>
              <a:latin typeface="Arial" panose="020B0604020202020204" pitchFamily="34" charset="0"/>
              <a:cs typeface="Arial" panose="020B0604020202020204" pitchFamily="34" charset="0"/>
            </a:endParaRPr>
          </a:p>
        </p:txBody>
      </p:sp>
      <p:pic>
        <p:nvPicPr>
          <p:cNvPr id="37893" name="Imagem 7"/>
          <p:cNvPicPr>
            <a:picLocks noChangeAspect="1"/>
          </p:cNvPicPr>
          <p:nvPr/>
        </p:nvPicPr>
        <p:blipFill>
          <a:blip r:embed="rId4"/>
          <a:srcRect l="20033" t="20975" r="20535" b="25851"/>
          <a:stretch>
            <a:fillRect/>
          </a:stretch>
        </p:blipFill>
        <p:spPr bwMode="auto">
          <a:xfrm>
            <a:off x="6203950" y="3940175"/>
            <a:ext cx="1189038" cy="1065213"/>
          </a:xfrm>
          <a:prstGeom prst="rect">
            <a:avLst/>
          </a:prstGeom>
          <a:noFill/>
          <a:ln w="9525">
            <a:noFill/>
            <a:miter lim="800000"/>
            <a:headEnd/>
            <a:tailEnd/>
          </a:ln>
        </p:spPr>
      </p:pic>
      <p:pic>
        <p:nvPicPr>
          <p:cNvPr id="37894" name="Imagem 8"/>
          <p:cNvPicPr>
            <a:picLocks noChangeAspect="1"/>
          </p:cNvPicPr>
          <p:nvPr/>
        </p:nvPicPr>
        <p:blipFill>
          <a:blip r:embed="rId5"/>
          <a:srcRect l="18497" t="26202" r="18945" b="31050"/>
          <a:stretch>
            <a:fillRect/>
          </a:stretch>
        </p:blipFill>
        <p:spPr bwMode="auto">
          <a:xfrm>
            <a:off x="6051550" y="2695575"/>
            <a:ext cx="1341438" cy="915988"/>
          </a:xfrm>
          <a:prstGeom prst="rect">
            <a:avLst/>
          </a:prstGeom>
          <a:noFill/>
          <a:ln w="9525">
            <a:noFill/>
            <a:miter lim="800000"/>
            <a:headEnd/>
            <a:tailEnd/>
          </a:ln>
        </p:spPr>
      </p:pic>
      <p:pic>
        <p:nvPicPr>
          <p:cNvPr id="37895" name="Imagem 9"/>
          <p:cNvPicPr>
            <a:picLocks noChangeAspect="1"/>
          </p:cNvPicPr>
          <p:nvPr/>
        </p:nvPicPr>
        <p:blipFill>
          <a:blip r:embed="rId6"/>
          <a:srcRect l="30251" t="27049" r="32214" b="28117"/>
          <a:stretch>
            <a:fillRect/>
          </a:stretch>
        </p:blipFill>
        <p:spPr bwMode="auto">
          <a:xfrm>
            <a:off x="7745413" y="2695575"/>
            <a:ext cx="860425" cy="1027113"/>
          </a:xfrm>
          <a:prstGeom prst="rect">
            <a:avLst/>
          </a:prstGeom>
          <a:noFill/>
          <a:ln w="9525">
            <a:noFill/>
            <a:miter lim="800000"/>
            <a:headEnd/>
            <a:tailEnd/>
          </a:ln>
        </p:spPr>
      </p:pic>
      <p:pic>
        <p:nvPicPr>
          <p:cNvPr id="37896" name="Imagem 10"/>
          <p:cNvPicPr>
            <a:picLocks noChangeAspect="1"/>
          </p:cNvPicPr>
          <p:nvPr/>
        </p:nvPicPr>
        <p:blipFill>
          <a:blip r:embed="rId7"/>
          <a:srcRect l="30302" t="24028" r="29034" b="25925"/>
          <a:stretch>
            <a:fillRect/>
          </a:stretch>
        </p:blipFill>
        <p:spPr bwMode="auto">
          <a:xfrm>
            <a:off x="5018088" y="2605088"/>
            <a:ext cx="892175"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3FB9BAB0-8E7F-429B-B4CC-00D439F3081C}" type="slidenum">
              <a:rPr lang="pt-BR"/>
              <a:pPr>
                <a:defRPr/>
              </a:pPr>
              <a:t>14</a:t>
            </a:fld>
            <a:endParaRPr lang="pt-BR" dirty="0"/>
          </a:p>
        </p:txBody>
      </p:sp>
      <p:sp>
        <p:nvSpPr>
          <p:cNvPr id="39939"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a:t>
            </a:r>
          </a:p>
          <a:p>
            <a:r>
              <a:rPr lang="pt-BR" sz="3500">
                <a:solidFill>
                  <a:srgbClr val="C20E0F"/>
                </a:solidFill>
                <a:latin typeface="Arial Black" pitchFamily="34" charset="0"/>
              </a:rPr>
              <a:t>Vantagens e desvantagens</a:t>
            </a:r>
          </a:p>
        </p:txBody>
      </p:sp>
      <p:sp>
        <p:nvSpPr>
          <p:cNvPr id="6" name="Retângulo 5"/>
          <p:cNvSpPr/>
          <p:nvPr/>
        </p:nvSpPr>
        <p:spPr>
          <a:xfrm>
            <a:off x="434975" y="2052638"/>
            <a:ext cx="8399463" cy="4940300"/>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Vantagens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Aumenta a capacidade de cumprimento da obrigação, uma vez que haverá a pluralidade de pagadores;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Possui forte efeito psicológico sobre o devedor, já que na comunicação da inadimplência, o fiador imediatamente exigirá do locatário que cumpra sua obrigação;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Não se aplica à fiança a proteção ao bem de família garantida pela Lei nº 8.009/1990.</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Desvantagens</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Demanda ajuizamento de medida judicial.</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Em razão da pluralidade de pessoas no polo passivo do processo, as citações e intimações podem tomar mais tempo do que o normal.</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 O fiador pode se exonerar da obrigação assumida, mediante comunicação de sua vontade por escrito.</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CC91E76A-09EF-4E6E-90E5-6B49B4D7544D}" type="slidenum">
              <a:rPr lang="pt-BR"/>
              <a:pPr>
                <a:defRPr/>
              </a:pPr>
              <a:t>15</a:t>
            </a:fld>
            <a:endParaRPr lang="pt-BR" dirty="0"/>
          </a:p>
        </p:txBody>
      </p:sp>
      <p:sp>
        <p:nvSpPr>
          <p:cNvPr id="41987"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 – Temas específicos</a:t>
            </a:r>
          </a:p>
          <a:p>
            <a:r>
              <a:rPr lang="pt-BR" sz="3500">
                <a:solidFill>
                  <a:srgbClr val="C20E0F"/>
                </a:solidFill>
                <a:latin typeface="Arial Black" pitchFamily="34" charset="0"/>
              </a:rPr>
              <a:t>Direito de exoneração do fiador</a:t>
            </a:r>
          </a:p>
        </p:txBody>
      </p:sp>
      <p:pic>
        <p:nvPicPr>
          <p:cNvPr id="41988" name="Picture 1" descr=" "/>
          <p:cNvPicPr>
            <a:picLocks noChangeAspect="1" noChangeArrowheads="1"/>
          </p:cNvPicPr>
          <p:nvPr/>
        </p:nvPicPr>
        <p:blipFill>
          <a:blip r:embed="rId4"/>
          <a:srcRect/>
          <a:stretch>
            <a:fillRect/>
          </a:stretch>
        </p:blipFill>
        <p:spPr bwMode="auto">
          <a:xfrm>
            <a:off x="4005263" y="1760538"/>
            <a:ext cx="3429000" cy="38100"/>
          </a:xfrm>
          <a:prstGeom prst="rect">
            <a:avLst/>
          </a:prstGeom>
          <a:noFill/>
          <a:ln w="9525">
            <a:noFill/>
            <a:miter lim="800000"/>
            <a:headEnd/>
            <a:tailEnd/>
          </a:ln>
        </p:spPr>
      </p:pic>
      <p:sp>
        <p:nvSpPr>
          <p:cNvPr id="11" name="Retângulo 10"/>
          <p:cNvSpPr/>
          <p:nvPr/>
        </p:nvSpPr>
        <p:spPr>
          <a:xfrm>
            <a:off x="434975" y="2327275"/>
            <a:ext cx="8040688" cy="738188"/>
          </a:xfrm>
          <a:prstGeom prst="rect">
            <a:avLst/>
          </a:prstGeom>
        </p:spPr>
        <p:txBody>
          <a:bodyPr>
            <a:spAutoFit/>
          </a:bodyPr>
          <a:lstStyle/>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b="1" dirty="0">
              <a:solidFill>
                <a:srgbClr val="C20E0F"/>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434975" y="2052638"/>
            <a:ext cx="8399463" cy="4616450"/>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Via de regra, presume-se que a fiança é concedida pelo mesmo prazo de duração do contrato de locação. Se o contrato for por prazo indeterminado, a fiança também o será.</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Em se tratando de fiança estipulada por prazo determinado, a garantia prevalece pelo período a que se comprometeu o fiador (não usual);</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Se o prazo for indeterminado, o fiador responde pelas obrigações contratuais por até 120 dias após notificar o locador acerca de sua desoneração;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O direito de exonerar-se apenas pode ser exercido quando o devedor principal (locatário) estiver adimplente com suas obrigações.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O Superior Tribunal de Justiça tem entendido como nula a cláusula contratual que prevê a renúncia ao direito de exoneração do fiador (</a:t>
            </a:r>
            <a:r>
              <a:rPr lang="pt-BR" sz="1400" dirty="0" err="1">
                <a:solidFill>
                  <a:schemeClr val="bg2">
                    <a:lumMod val="50000"/>
                  </a:schemeClr>
                </a:solidFill>
                <a:latin typeface="Arial" panose="020B0604020202020204" pitchFamily="34" charset="0"/>
                <a:cs typeface="Arial" panose="020B0604020202020204" pitchFamily="34" charset="0"/>
              </a:rPr>
              <a:t>REsp.</a:t>
            </a:r>
            <a:r>
              <a:rPr lang="pt-BR" sz="1400" dirty="0">
                <a:solidFill>
                  <a:schemeClr val="bg2">
                    <a:lumMod val="50000"/>
                  </a:schemeClr>
                </a:solidFill>
                <a:latin typeface="Arial" panose="020B0604020202020204" pitchFamily="34" charset="0"/>
                <a:cs typeface="Arial" panose="020B0604020202020204" pitchFamily="34" charset="0"/>
              </a:rPr>
              <a:t> 884.917/PR).</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6132C4F4-A2E3-4C94-B2CB-8F4C13B896F1}" type="slidenum">
              <a:rPr lang="pt-BR"/>
              <a:pPr>
                <a:defRPr/>
              </a:pPr>
              <a:t>16</a:t>
            </a:fld>
            <a:endParaRPr lang="pt-BR" dirty="0"/>
          </a:p>
        </p:txBody>
      </p:sp>
      <p:sp>
        <p:nvSpPr>
          <p:cNvPr id="44035"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 – Temas específicos</a:t>
            </a:r>
          </a:p>
          <a:p>
            <a:r>
              <a:rPr lang="pt-BR" sz="3500">
                <a:solidFill>
                  <a:srgbClr val="C20E0F"/>
                </a:solidFill>
                <a:latin typeface="Arial Black" pitchFamily="34" charset="0"/>
              </a:rPr>
              <a:t>Benefício de ordem</a:t>
            </a:r>
          </a:p>
        </p:txBody>
      </p:sp>
      <p:pic>
        <p:nvPicPr>
          <p:cNvPr id="44036" name="Picture 1" descr=" "/>
          <p:cNvPicPr>
            <a:picLocks noChangeAspect="1" noChangeArrowheads="1"/>
          </p:cNvPicPr>
          <p:nvPr/>
        </p:nvPicPr>
        <p:blipFill>
          <a:blip r:embed="rId4"/>
          <a:srcRect/>
          <a:stretch>
            <a:fillRect/>
          </a:stretch>
        </p:blipFill>
        <p:spPr bwMode="auto">
          <a:xfrm>
            <a:off x="4005263" y="1760538"/>
            <a:ext cx="3429000" cy="38100"/>
          </a:xfrm>
          <a:prstGeom prst="rect">
            <a:avLst/>
          </a:prstGeom>
          <a:noFill/>
          <a:ln w="9525">
            <a:noFill/>
            <a:miter lim="800000"/>
            <a:headEnd/>
            <a:tailEnd/>
          </a:ln>
        </p:spPr>
      </p:pic>
      <p:sp>
        <p:nvSpPr>
          <p:cNvPr id="9" name="Retângulo 8"/>
          <p:cNvSpPr/>
          <p:nvPr/>
        </p:nvSpPr>
        <p:spPr>
          <a:xfrm>
            <a:off x="434975" y="2052638"/>
            <a:ext cx="8399463" cy="4554537"/>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Via de regra, o locador deve buscar a satisfação da obrigação primeiramente junto ao patrimônio do locatário. Caso este não possua patrimônio suficiente para honrar a obrigação, avança-se então sobre o patrimônio do fiador.</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200" i="1" dirty="0">
                <a:solidFill>
                  <a:schemeClr val="bg2">
                    <a:lumMod val="50000"/>
                  </a:schemeClr>
                </a:solidFill>
                <a:latin typeface="Arial" pitchFamily="34" charset="0"/>
                <a:cs typeface="Arial" pitchFamily="34" charset="0"/>
              </a:rPr>
              <a:t>Art</a:t>
            </a:r>
            <a:r>
              <a:rPr lang="pt-BR" sz="1200" i="1" dirty="0">
                <a:solidFill>
                  <a:schemeClr val="bg2">
                    <a:lumMod val="50000"/>
                  </a:schemeClr>
                </a:solidFill>
                <a:latin typeface="Arial" pitchFamily="34" charset="0"/>
                <a:cs typeface="Arial" pitchFamily="34" charset="0"/>
              </a:rPr>
              <a:t>. </a:t>
            </a:r>
            <a:r>
              <a:rPr lang="pt-BR" sz="1200" i="1" dirty="0">
                <a:solidFill>
                  <a:schemeClr val="bg2">
                    <a:lumMod val="50000"/>
                  </a:schemeClr>
                </a:solidFill>
                <a:latin typeface="Arial" pitchFamily="34" charset="0"/>
                <a:cs typeface="Arial" pitchFamily="34" charset="0"/>
              </a:rPr>
              <a:t>827/CC - </a:t>
            </a:r>
            <a:r>
              <a:rPr lang="pt-BR" sz="1200" i="1" dirty="0">
                <a:solidFill>
                  <a:schemeClr val="bg2">
                    <a:lumMod val="50000"/>
                  </a:schemeClr>
                </a:solidFill>
                <a:latin typeface="Arial" pitchFamily="34" charset="0"/>
                <a:cs typeface="Arial" pitchFamily="34" charset="0"/>
              </a:rPr>
              <a:t>O fiador demandado pelo pagamento da dívida tem direito a exigir, até a contestação da lide, que sejam primeiro executados os bens do devedor</a:t>
            </a:r>
            <a:r>
              <a:rPr lang="pt-BR" sz="1200" i="1" dirty="0">
                <a:solidFill>
                  <a:schemeClr val="bg2">
                    <a:lumMod val="50000"/>
                  </a:schemeClr>
                </a:solidFill>
                <a:latin typeface="Arial" pitchFamily="34" charset="0"/>
                <a:cs typeface="Arial" pitchFamily="34" charset="0"/>
              </a:rPr>
              <a:t>.</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i="1" dirty="0">
                <a:solidFill>
                  <a:schemeClr val="bg2">
                    <a:lumMod val="50000"/>
                  </a:schemeClr>
                </a:solidFill>
                <a:latin typeface="Arial" pitchFamily="34" charset="0"/>
                <a:cs typeface="Arial" pitchFamily="34" charset="0"/>
              </a:rPr>
              <a:t>Por previsão contratual específica, o fiador pode renunciar à prerrogativa do benefício de ordem, o que permite ao locador exigir a satisfação, seja do locatário, seja do fiador, de acordo com sua preferência.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endParaRPr lang="pt-BR" sz="1200" i="1" dirty="0">
              <a:solidFill>
                <a:schemeClr val="bg2">
                  <a:lumMod val="50000"/>
                </a:schemeClr>
              </a:solidFill>
              <a:latin typeface="+mn-lt"/>
              <a:cs typeface="+mn-cs"/>
            </a:endParaRPr>
          </a:p>
          <a:p>
            <a:pPr fontAlgn="auto">
              <a:spcBef>
                <a:spcPts val="0"/>
              </a:spcBef>
              <a:spcAft>
                <a:spcPts val="0"/>
              </a:spcAft>
              <a:defRPr/>
            </a:pPr>
            <a:r>
              <a:rPr lang="pt-BR" sz="1200" dirty="0">
                <a:latin typeface="+mn-lt"/>
                <a:cs typeface="+mn-cs"/>
              </a:rPr>
              <a:t/>
            </a:r>
            <a:br>
              <a:rPr lang="pt-BR" sz="1200" dirty="0">
                <a:latin typeface="+mn-lt"/>
                <a:cs typeface="+mn-cs"/>
              </a:rPr>
            </a:b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894717A7-D43F-4A68-A7EA-9E982E983283}" type="slidenum">
              <a:rPr lang="pt-BR"/>
              <a:pPr>
                <a:defRPr/>
              </a:pPr>
              <a:t>17</a:t>
            </a:fld>
            <a:endParaRPr lang="pt-BR" dirty="0"/>
          </a:p>
        </p:txBody>
      </p:sp>
      <p:sp>
        <p:nvSpPr>
          <p:cNvPr id="46083"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 – Temas específicos</a:t>
            </a:r>
          </a:p>
          <a:p>
            <a:r>
              <a:rPr lang="pt-BR" sz="3500">
                <a:solidFill>
                  <a:srgbClr val="C20E0F"/>
                </a:solidFill>
                <a:latin typeface="Arial Black" pitchFamily="34" charset="0"/>
              </a:rPr>
              <a:t>Afastabilidade da proteção ao bem de família</a:t>
            </a:r>
          </a:p>
        </p:txBody>
      </p:sp>
      <p:pic>
        <p:nvPicPr>
          <p:cNvPr id="46084" name="Picture 1" descr=" "/>
          <p:cNvPicPr>
            <a:picLocks noChangeAspect="1" noChangeArrowheads="1"/>
          </p:cNvPicPr>
          <p:nvPr/>
        </p:nvPicPr>
        <p:blipFill>
          <a:blip r:embed="rId4"/>
          <a:srcRect/>
          <a:stretch>
            <a:fillRect/>
          </a:stretch>
        </p:blipFill>
        <p:spPr bwMode="auto">
          <a:xfrm>
            <a:off x="4005263" y="1760538"/>
            <a:ext cx="3429000" cy="38100"/>
          </a:xfrm>
          <a:prstGeom prst="rect">
            <a:avLst/>
          </a:prstGeom>
          <a:noFill/>
          <a:ln w="9525">
            <a:noFill/>
            <a:miter lim="800000"/>
            <a:headEnd/>
            <a:tailEnd/>
          </a:ln>
        </p:spPr>
      </p:pic>
      <p:sp>
        <p:nvSpPr>
          <p:cNvPr id="11" name="Retângulo 10"/>
          <p:cNvSpPr/>
          <p:nvPr/>
        </p:nvSpPr>
        <p:spPr>
          <a:xfrm>
            <a:off x="434975" y="2327275"/>
            <a:ext cx="8040688" cy="1169988"/>
          </a:xfrm>
          <a:prstGeom prst="rect">
            <a:avLst/>
          </a:prstGeom>
        </p:spPr>
        <p:txBody>
          <a:bodyPr>
            <a:spAutoFit/>
          </a:bodyPr>
          <a:lstStyle/>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434975" y="2052638"/>
            <a:ext cx="8399463" cy="4413250"/>
          </a:xfrm>
          <a:prstGeom prst="rect">
            <a:avLst/>
          </a:prstGeom>
        </p:spPr>
        <p:txBody>
          <a:bodyPr>
            <a:spAutoFit/>
          </a:bodyPr>
          <a:lstStyle/>
          <a:p>
            <a:pPr marL="163513" algn="just">
              <a:lnSpc>
                <a:spcPct val="150000"/>
              </a:lnSpc>
              <a:buClr>
                <a:srgbClr val="990000"/>
              </a:buClr>
              <a:buSzPct val="95000"/>
            </a:pPr>
            <a:r>
              <a:rPr lang="pt-BR" sz="1400">
                <a:solidFill>
                  <a:srgbClr val="C20E0F"/>
                </a:solidFill>
                <a:latin typeface="Arial Black" pitchFamily="34" charset="0"/>
              </a:rPr>
              <a:t> </a:t>
            </a:r>
            <a:endParaRPr lang="pt-BR" sz="1400">
              <a:solidFill>
                <a:srgbClr val="767171"/>
              </a:solidFill>
            </a:endParaRPr>
          </a:p>
          <a:p>
            <a:pPr marL="163513" algn="just">
              <a:lnSpc>
                <a:spcPct val="150000"/>
              </a:lnSpc>
              <a:buClr>
                <a:srgbClr val="990000"/>
              </a:buClr>
              <a:buSzPct val="95000"/>
              <a:buFont typeface="Wingdings" pitchFamily="2" charset="2"/>
              <a:buChar char="§"/>
            </a:pPr>
            <a:r>
              <a:rPr lang="pt-BR" sz="1400">
                <a:solidFill>
                  <a:srgbClr val="767171"/>
                </a:solidFill>
              </a:rPr>
              <a:t>Conceito de bem de família (Art. 1º da Lei nº 8.009/1990): único imóvel residencial de propriedade do indivíduo ou do núcleo familiar, utilizado para fins específicos de moradia.</a:t>
            </a:r>
          </a:p>
          <a:p>
            <a:pPr marL="163513" algn="just">
              <a:lnSpc>
                <a:spcPct val="150000"/>
              </a:lnSpc>
              <a:buClr>
                <a:srgbClr val="990000"/>
              </a:buClr>
              <a:buSzPct val="95000"/>
              <a:buFont typeface="Wingdings" pitchFamily="2" charset="2"/>
              <a:buChar char="§"/>
            </a:pPr>
            <a:r>
              <a:rPr lang="pt-BR" sz="1400">
                <a:solidFill>
                  <a:srgbClr val="767171"/>
                </a:solidFill>
              </a:rPr>
              <a:t>Exceção à proteção do bem de família (Art. 3º da Lei nº 8.009/1990):</a:t>
            </a:r>
          </a:p>
          <a:p>
            <a:pPr marL="163513" algn="just">
              <a:lnSpc>
                <a:spcPct val="150000"/>
              </a:lnSpc>
              <a:buClr>
                <a:srgbClr val="990000"/>
              </a:buClr>
              <a:buSzPct val="95000"/>
            </a:pPr>
            <a:endParaRPr lang="pt-BR" sz="1400">
              <a:solidFill>
                <a:srgbClr val="767171"/>
              </a:solidFill>
            </a:endParaRPr>
          </a:p>
          <a:p>
            <a:pPr marL="163513" algn="just">
              <a:lnSpc>
                <a:spcPct val="150000"/>
              </a:lnSpc>
              <a:buClr>
                <a:srgbClr val="990000"/>
              </a:buClr>
              <a:buSzPct val="95000"/>
              <a:buFont typeface="Wingdings" pitchFamily="2" charset="2"/>
              <a:buChar char="§"/>
            </a:pPr>
            <a:r>
              <a:rPr lang="pt-BR" sz="1200" i="1">
                <a:solidFill>
                  <a:srgbClr val="767171"/>
                </a:solidFill>
              </a:rPr>
              <a:t>Art. 3º A impenhorabilidade é oponível em qualquer processo de execução civil, fiscal, previdenciária, trabalhista ou de outra natureza, salvo se movido:</a:t>
            </a:r>
          </a:p>
          <a:p>
            <a:pPr marL="163513" algn="just">
              <a:lnSpc>
                <a:spcPct val="150000"/>
              </a:lnSpc>
              <a:buClr>
                <a:srgbClr val="990000"/>
              </a:buClr>
              <a:buSzPct val="95000"/>
            </a:pPr>
            <a:r>
              <a:rPr lang="pt-BR" sz="1200" i="1">
                <a:solidFill>
                  <a:srgbClr val="767171"/>
                </a:solidFill>
              </a:rPr>
              <a:t>VII - por obrigação decorrente de fiança concedida em contrato de locação. </a:t>
            </a:r>
          </a:p>
          <a:p>
            <a:pPr marL="163513" algn="just">
              <a:lnSpc>
                <a:spcPct val="150000"/>
              </a:lnSpc>
              <a:buClr>
                <a:srgbClr val="990000"/>
              </a:buClr>
              <a:buSzPct val="95000"/>
              <a:buFont typeface="Wingdings" pitchFamily="2" charset="2"/>
              <a:buChar char="§"/>
            </a:pPr>
            <a:endParaRPr lang="pt-BR" sz="1200" i="1">
              <a:solidFill>
                <a:srgbClr val="767171"/>
              </a:solidFill>
            </a:endParaRPr>
          </a:p>
          <a:p>
            <a:pPr marL="163513" algn="just">
              <a:lnSpc>
                <a:spcPct val="150000"/>
              </a:lnSpc>
              <a:buClr>
                <a:srgbClr val="990000"/>
              </a:buClr>
              <a:buSzPct val="95000"/>
              <a:buFont typeface="Wingdings" pitchFamily="2" charset="2"/>
              <a:buChar char="§"/>
            </a:pPr>
            <a:endParaRPr lang="pt-BR" sz="1200" i="1">
              <a:solidFill>
                <a:srgbClr val="767171"/>
              </a:solidFill>
              <a:latin typeface="Calibri" pitchFamily="34" charset="0"/>
            </a:endParaRPr>
          </a:p>
          <a:p>
            <a:pPr marL="163513"/>
            <a:r>
              <a:rPr lang="pt-BR" sz="1200">
                <a:latin typeface="Calibri" pitchFamily="34" charset="0"/>
              </a:rPr>
              <a:t/>
            </a:r>
            <a:br>
              <a:rPr lang="pt-BR" sz="1200">
                <a:latin typeface="Calibri" pitchFamily="34" charset="0"/>
              </a:rPr>
            </a:br>
            <a:endParaRPr lang="pt-BR" sz="1400">
              <a:solidFill>
                <a:srgbClr val="767171"/>
              </a:solidFill>
            </a:endParaRPr>
          </a:p>
          <a:p>
            <a:pPr marL="163513" algn="just">
              <a:lnSpc>
                <a:spcPct val="150000"/>
              </a:lnSpc>
              <a:buClr>
                <a:srgbClr val="990000"/>
              </a:buClr>
              <a:buSzPct val="95000"/>
            </a:pPr>
            <a:endParaRPr lang="pt-BR" sz="1400">
              <a:solidFill>
                <a:srgbClr val="767171"/>
              </a:solidFill>
            </a:endParaRPr>
          </a:p>
          <a:p>
            <a:pPr marL="163513" algn="just">
              <a:lnSpc>
                <a:spcPct val="150000"/>
              </a:lnSpc>
              <a:buClr>
                <a:srgbClr val="990000"/>
              </a:buClr>
              <a:buSzPct val="95000"/>
            </a:pPr>
            <a:endParaRPr lang="pt-BR" sz="1400">
              <a:solidFill>
                <a:srgbClr val="767171"/>
              </a:solidFill>
            </a:endParaRPr>
          </a:p>
          <a:p>
            <a:pPr marL="163513" algn="just">
              <a:lnSpc>
                <a:spcPct val="150000"/>
              </a:lnSpc>
              <a:buClr>
                <a:srgbClr val="990000"/>
              </a:buClr>
              <a:buSzPct val="95000"/>
            </a:pPr>
            <a:endParaRPr lang="pt-BR" sz="1400">
              <a:solidFill>
                <a:srgbClr val="76717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874A84D8-9623-4818-AA2D-511B0BAF03F1}" type="slidenum">
              <a:rPr lang="pt-BR"/>
              <a:pPr>
                <a:defRPr/>
              </a:pPr>
              <a:t>18</a:t>
            </a:fld>
            <a:endParaRPr lang="pt-BR" dirty="0"/>
          </a:p>
        </p:txBody>
      </p:sp>
      <p:sp>
        <p:nvSpPr>
          <p:cNvPr id="48131"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Fiança – Temas específicos</a:t>
            </a:r>
          </a:p>
          <a:p>
            <a:r>
              <a:rPr lang="pt-BR" sz="3500">
                <a:solidFill>
                  <a:srgbClr val="C20E0F"/>
                </a:solidFill>
                <a:latin typeface="Arial Black" pitchFamily="34" charset="0"/>
              </a:rPr>
              <a:t>Fiador casado ou convivente em união estável</a:t>
            </a:r>
          </a:p>
        </p:txBody>
      </p:sp>
      <p:pic>
        <p:nvPicPr>
          <p:cNvPr id="48132" name="Picture 1" descr=" "/>
          <p:cNvPicPr>
            <a:picLocks noChangeAspect="1" noChangeArrowheads="1"/>
          </p:cNvPicPr>
          <p:nvPr/>
        </p:nvPicPr>
        <p:blipFill>
          <a:blip r:embed="rId4"/>
          <a:srcRect/>
          <a:stretch>
            <a:fillRect/>
          </a:stretch>
        </p:blipFill>
        <p:spPr bwMode="auto">
          <a:xfrm>
            <a:off x="4005263" y="1760538"/>
            <a:ext cx="3429000" cy="38100"/>
          </a:xfrm>
          <a:prstGeom prst="rect">
            <a:avLst/>
          </a:prstGeom>
          <a:noFill/>
          <a:ln w="9525">
            <a:noFill/>
            <a:miter lim="800000"/>
            <a:headEnd/>
            <a:tailEnd/>
          </a:ln>
        </p:spPr>
      </p:pic>
      <p:sp>
        <p:nvSpPr>
          <p:cNvPr id="11" name="Retângulo 10"/>
          <p:cNvSpPr/>
          <p:nvPr/>
        </p:nvSpPr>
        <p:spPr>
          <a:xfrm>
            <a:off x="434975" y="2327275"/>
            <a:ext cx="8040688" cy="1169988"/>
          </a:xfrm>
          <a:prstGeom prst="rect">
            <a:avLst/>
          </a:prstGeom>
        </p:spPr>
        <p:txBody>
          <a:bodyPr>
            <a:spAutoFit/>
          </a:bodyPr>
          <a:lstStyle/>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
        <p:nvSpPr>
          <p:cNvPr id="6" name="Retângulo 5"/>
          <p:cNvSpPr/>
          <p:nvPr/>
        </p:nvSpPr>
        <p:spPr>
          <a:xfrm>
            <a:off x="434975" y="2052638"/>
            <a:ext cx="8399463" cy="5570537"/>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É necessário que o cônjuge do fiador casado, ou do convivente em união estável, assuma a garantia juntamente com o fiador mediante assinatura do contrato de locação, uma vez que a não concessão de sua concordância implica em ineficácia total da garantia.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200" i="1" dirty="0">
                <a:solidFill>
                  <a:schemeClr val="bg2">
                    <a:lumMod val="50000"/>
                  </a:schemeClr>
                </a:solidFill>
                <a:latin typeface="Arial" pitchFamily="34" charset="0"/>
                <a:cs typeface="Arial" pitchFamily="34" charset="0"/>
              </a:rPr>
              <a:t> </a:t>
            </a:r>
            <a:r>
              <a:rPr lang="pt-BR" sz="1200" i="1" dirty="0">
                <a:solidFill>
                  <a:schemeClr val="bg2">
                    <a:lumMod val="50000"/>
                  </a:schemeClr>
                </a:solidFill>
                <a:latin typeface="Arial" pitchFamily="34" charset="0"/>
                <a:cs typeface="Arial" pitchFamily="34" charset="0"/>
              </a:rPr>
              <a:t>Súmula nº 332/STJ - </a:t>
            </a:r>
            <a:r>
              <a:rPr lang="pt-BR" sz="1200" i="1" dirty="0">
                <a:solidFill>
                  <a:schemeClr val="bg2">
                    <a:lumMod val="50000"/>
                  </a:schemeClr>
                </a:solidFill>
                <a:latin typeface="Arial" pitchFamily="34" charset="0"/>
                <a:cs typeface="Arial" pitchFamily="34" charset="0"/>
              </a:rPr>
              <a:t>A </a:t>
            </a:r>
            <a:r>
              <a:rPr lang="pt-BR" sz="1200" i="1" dirty="0">
                <a:solidFill>
                  <a:schemeClr val="bg2">
                    <a:lumMod val="50000"/>
                  </a:schemeClr>
                </a:solidFill>
                <a:latin typeface="Arial" pitchFamily="34" charset="0"/>
                <a:cs typeface="Arial" pitchFamily="34" charset="0"/>
              </a:rPr>
              <a:t>fiança </a:t>
            </a:r>
            <a:r>
              <a:rPr lang="pt-BR" sz="1200" i="1" dirty="0">
                <a:solidFill>
                  <a:schemeClr val="bg2">
                    <a:lumMod val="50000"/>
                  </a:schemeClr>
                </a:solidFill>
                <a:latin typeface="Arial" pitchFamily="34" charset="0"/>
                <a:cs typeface="Arial" pitchFamily="34" charset="0"/>
              </a:rPr>
              <a:t>prestada sem autorização de um dos cônjuges implica a </a:t>
            </a:r>
            <a:r>
              <a:rPr lang="pt-BR" sz="1200" i="1" dirty="0">
                <a:solidFill>
                  <a:schemeClr val="bg2">
                    <a:lumMod val="50000"/>
                  </a:schemeClr>
                </a:solidFill>
                <a:latin typeface="Arial" pitchFamily="34" charset="0"/>
                <a:cs typeface="Arial" pitchFamily="34" charset="0"/>
              </a:rPr>
              <a:t>ineficácia </a:t>
            </a:r>
            <a:r>
              <a:rPr lang="pt-BR" sz="1200" i="1" dirty="0">
                <a:solidFill>
                  <a:schemeClr val="bg2">
                    <a:lumMod val="50000"/>
                  </a:schemeClr>
                </a:solidFill>
                <a:latin typeface="Arial" pitchFamily="34" charset="0"/>
                <a:cs typeface="Arial" pitchFamily="34" charset="0"/>
              </a:rPr>
              <a:t>total da garantia.</a:t>
            </a:r>
            <a:endParaRPr lang="pt-BR" sz="1200" i="1" dirty="0">
              <a:solidFill>
                <a:schemeClr val="bg2">
                  <a:lumMod val="50000"/>
                </a:schemeClr>
              </a:solidFill>
              <a:latin typeface="Arial" pitchFamily="34" charset="0"/>
              <a:cs typeface="Arial"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endParaRPr lang="pt-BR" sz="1200" i="1" dirty="0">
              <a:solidFill>
                <a:schemeClr val="bg2">
                  <a:lumMod val="50000"/>
                </a:schemeClr>
              </a:solidFill>
              <a:latin typeface="Arial" pitchFamily="34" charset="0"/>
              <a:cs typeface="Arial"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mn-lt"/>
                <a:cs typeface="+mn-cs"/>
              </a:rPr>
              <a:t>A falsa afirmação de que o convivente em união estável é solteiro não torna ineficaz a garantia perante o locador, uma vez que deve ser respeitada a boa-fé. Eventual constrição patrimonial será feita em benefício do locador e ao convivente que prestou a falsa declaração caberá indenizar o outro convivente do prejuízo sofrido.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mn-lt"/>
                <a:cs typeface="+mn-cs"/>
              </a:rPr>
              <a:t>A mesma regra não vale para o cônjuge casado que presta falsa informação, pois, em razão da facilidade de constatação de seu estado civil, a boa-fé não poderá socorrer ao fiador.</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mn-lt"/>
                <a:cs typeface="+mn-cs"/>
              </a:rPr>
              <a:t>Exceção: regime de separação total de bens.</a:t>
            </a:r>
            <a:endParaRPr lang="pt-BR" sz="1400" dirty="0">
              <a:solidFill>
                <a:schemeClr val="bg2">
                  <a:lumMod val="50000"/>
                </a:schemeClr>
              </a:solidFill>
              <a:latin typeface="+mn-lt"/>
              <a:cs typeface="+mn-cs"/>
            </a:endParaRPr>
          </a:p>
          <a:p>
            <a:pPr fontAlgn="auto">
              <a:spcBef>
                <a:spcPts val="0"/>
              </a:spcBef>
              <a:spcAft>
                <a:spcPts val="0"/>
              </a:spcAft>
              <a:defRPr/>
            </a:pPr>
            <a:r>
              <a:rPr lang="pt-BR" sz="1200" dirty="0">
                <a:latin typeface="+mn-lt"/>
                <a:cs typeface="+mn-cs"/>
              </a:rPr>
              <a:t/>
            </a:r>
            <a:br>
              <a:rPr lang="pt-BR" sz="1200" dirty="0">
                <a:latin typeface="+mn-lt"/>
                <a:cs typeface="+mn-cs"/>
              </a:rPr>
            </a:b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C42F4905-5594-457A-AB73-3BB727FA29E8}" type="slidenum">
              <a:rPr lang="pt-BR"/>
              <a:pPr>
                <a:defRPr/>
              </a:pPr>
              <a:t>19</a:t>
            </a:fld>
            <a:endParaRPr lang="pt-BR" dirty="0"/>
          </a:p>
        </p:txBody>
      </p:sp>
      <p:sp>
        <p:nvSpPr>
          <p:cNvPr id="50179"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Inexistência de garantias</a:t>
            </a:r>
          </a:p>
          <a:p>
            <a:r>
              <a:rPr lang="pt-BR" sz="3500">
                <a:solidFill>
                  <a:srgbClr val="C20E0F"/>
                </a:solidFill>
                <a:latin typeface="Arial Black" pitchFamily="34" charset="0"/>
              </a:rPr>
              <a:t>Vantagens e desvantagens</a:t>
            </a:r>
          </a:p>
        </p:txBody>
      </p:sp>
      <p:sp>
        <p:nvSpPr>
          <p:cNvPr id="6" name="Retângulo 5"/>
          <p:cNvSpPr/>
          <p:nvPr/>
        </p:nvSpPr>
        <p:spPr>
          <a:xfrm>
            <a:off x="434975" y="2052638"/>
            <a:ext cx="8399463" cy="3324225"/>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Vantagens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Possibilidade de ordenação do despejo de forma célere (15 dias contados da decisão), antes mesmo da apresentação de defesa por parte do locatário</a:t>
            </a:r>
            <a:r>
              <a:rPr lang="pt-BR" sz="1400" dirty="0">
                <a:solidFill>
                  <a:schemeClr val="bg2">
                    <a:lumMod val="50000"/>
                  </a:schemeClr>
                </a:solidFill>
                <a:latin typeface="Arial" panose="020B0604020202020204" pitchFamily="34" charset="0"/>
                <a:cs typeface="Arial" panose="020B0604020202020204" pitchFamily="34" charset="0"/>
              </a:rPr>
              <a:t>.</a:t>
            </a: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Desvantagens</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Sem qualquer garantia, os débitos locatícios e eventuais danos ao imóvel podem nunca ser indenizados.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É necessário prestar caução correspondente a 03 aluguéis, como garantia do juízo.</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18EC05AC-059E-459F-9FF9-DF40AB577503}" type="slidenum">
              <a:rPr lang="pt-BR"/>
              <a:pPr>
                <a:defRPr/>
              </a:pPr>
              <a:t>2</a:t>
            </a:fld>
            <a:endParaRPr lang="pt-BR" dirty="0"/>
          </a:p>
        </p:txBody>
      </p:sp>
      <p:sp>
        <p:nvSpPr>
          <p:cNvPr id="15363"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Apresentação</a:t>
            </a:r>
          </a:p>
          <a:p>
            <a:r>
              <a:rPr lang="pt-BR" sz="3500">
                <a:solidFill>
                  <a:srgbClr val="C20E0F"/>
                </a:solidFill>
                <a:latin typeface="Arial Black" pitchFamily="34" charset="0"/>
              </a:rPr>
              <a:t>Pontos de abordagem</a:t>
            </a:r>
          </a:p>
        </p:txBody>
      </p:sp>
      <p:pic>
        <p:nvPicPr>
          <p:cNvPr id="15364" name="Picture 1" descr=" "/>
          <p:cNvPicPr>
            <a:picLocks noChangeAspect="1" noChangeArrowheads="1"/>
          </p:cNvPicPr>
          <p:nvPr/>
        </p:nvPicPr>
        <p:blipFill>
          <a:blip r:embed="rId4"/>
          <a:srcRect/>
          <a:stretch>
            <a:fillRect/>
          </a:stretch>
        </p:blipFill>
        <p:spPr bwMode="auto">
          <a:xfrm>
            <a:off x="4005263" y="1760538"/>
            <a:ext cx="3429000" cy="38100"/>
          </a:xfrm>
          <a:prstGeom prst="rect">
            <a:avLst/>
          </a:prstGeom>
          <a:noFill/>
          <a:ln w="9525">
            <a:noFill/>
            <a:miter lim="800000"/>
            <a:headEnd/>
            <a:tailEnd/>
          </a:ln>
        </p:spPr>
      </p:pic>
      <p:sp>
        <p:nvSpPr>
          <p:cNvPr id="11" name="Retângulo 10"/>
          <p:cNvSpPr/>
          <p:nvPr/>
        </p:nvSpPr>
        <p:spPr>
          <a:xfrm>
            <a:off x="434975" y="2178050"/>
            <a:ext cx="8040688" cy="3754438"/>
          </a:xfrm>
          <a:prstGeom prst="rect">
            <a:avLst/>
          </a:prstGeom>
        </p:spPr>
        <p:txBody>
          <a:bodyPr>
            <a:spAutoFit/>
          </a:bodyPr>
          <a:lstStyle/>
          <a:p>
            <a:pPr algn="just" fontAlgn="auto">
              <a:spcBef>
                <a:spcPts val="0"/>
              </a:spcBef>
              <a:spcAft>
                <a:spcPts val="0"/>
              </a:spcAft>
              <a:defRPr/>
            </a:pPr>
            <a:r>
              <a:rPr lang="pt-BR" sz="1400" b="1" dirty="0">
                <a:solidFill>
                  <a:srgbClr val="C20E0F"/>
                </a:solidFill>
                <a:latin typeface="Arial" panose="020B0604020202020204" pitchFamily="34" charset="0"/>
                <a:cs typeface="Arial" panose="020B0604020202020204" pitchFamily="34" charset="0"/>
              </a:rPr>
              <a:t>Relevância</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O Poder Judiciário tem se deparado com um considerável aumento no número de ações ajuizadas com fundamento na cobrança de débitos oriundos das relações locatícias.</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A boa escolha de uma garantia legal ao contrato de locação é fator determinante ao resultado do processo.</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b="1" dirty="0">
                <a:solidFill>
                  <a:srgbClr val="C20E0F"/>
                </a:solidFill>
                <a:latin typeface="Arial" panose="020B0604020202020204" pitchFamily="34" charset="0"/>
                <a:cs typeface="Arial" panose="020B0604020202020204" pitchFamily="34" charset="0"/>
              </a:rPr>
              <a:t>Fundamentos e conceitos</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Análise pontual e prática dos tipos de garantias locatícias previstos pela Lei nº 8.245/91 (Lei de Locações), seus conceitos, e o entendimento jurisprudencial sobre cada um deles.</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b="1" dirty="0">
                <a:solidFill>
                  <a:srgbClr val="C20E0F"/>
                </a:solidFill>
                <a:latin typeface="Arial" panose="020B0604020202020204" pitchFamily="34" charset="0"/>
                <a:cs typeface="Arial" panose="020B0604020202020204" pitchFamily="34" charset="0"/>
              </a:rPr>
              <a:t>Problemática</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Discussão objetiva sobre as vantagens e desvantagens da adoção de cada um dos tipos de garantias locatícias no momento da tomada de uma medida judicial.</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Destaque de pontos de atenção no momento da elaboração dos contratos.</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b="1" dirty="0">
                <a:solidFill>
                  <a:srgbClr val="C20E0F"/>
                </a:solidFill>
                <a:latin typeface="Arial" panose="020B0604020202020204" pitchFamily="34" charset="0"/>
                <a:cs typeface="Arial" panose="020B0604020202020204" pitchFamily="34" charset="0"/>
              </a:rPr>
              <a:t>Perguntas e discussões</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Respostas a questionamentos e discussões sobre casos práticos eventualmente apresentados.</a:t>
            </a: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46737FF5-9CE0-4CBF-BF7D-45ED36E1305B}" type="slidenum">
              <a:rPr lang="pt-BR"/>
              <a:pPr>
                <a:defRPr/>
              </a:pPr>
              <a:t>20</a:t>
            </a:fld>
            <a:endParaRPr lang="pt-BR" dirty="0"/>
          </a:p>
        </p:txBody>
      </p:sp>
      <p:sp>
        <p:nvSpPr>
          <p:cNvPr id="52227"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Inexistência de garantias</a:t>
            </a:r>
          </a:p>
          <a:p>
            <a:r>
              <a:rPr lang="pt-BR" sz="3500">
                <a:solidFill>
                  <a:srgbClr val="C20E0F"/>
                </a:solidFill>
                <a:latin typeface="Arial Black" pitchFamily="34" charset="0"/>
              </a:rPr>
              <a:t>Aspecto processual</a:t>
            </a:r>
          </a:p>
        </p:txBody>
      </p:sp>
      <p:sp>
        <p:nvSpPr>
          <p:cNvPr id="2" name="Retângulo 1"/>
          <p:cNvSpPr/>
          <p:nvPr/>
        </p:nvSpPr>
        <p:spPr>
          <a:xfrm>
            <a:off x="265113" y="2828925"/>
            <a:ext cx="1206500" cy="733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Petição inicial</a:t>
            </a:r>
            <a:endParaRPr lang="pt-BR" sz="1400" dirty="0"/>
          </a:p>
        </p:txBody>
      </p:sp>
      <p:sp>
        <p:nvSpPr>
          <p:cNvPr id="6" name="Retângulo 5"/>
          <p:cNvSpPr/>
          <p:nvPr/>
        </p:nvSpPr>
        <p:spPr>
          <a:xfrm>
            <a:off x="1389063" y="3940175"/>
            <a:ext cx="1101725" cy="7318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200" dirty="0" err="1"/>
              <a:t>Atencipação</a:t>
            </a:r>
            <a:r>
              <a:rPr lang="pt-BR" sz="1200" dirty="0"/>
              <a:t> da tutela (Despejo em 15 dias)</a:t>
            </a:r>
            <a:endParaRPr lang="pt-BR" sz="1200" dirty="0"/>
          </a:p>
        </p:txBody>
      </p:sp>
      <p:sp>
        <p:nvSpPr>
          <p:cNvPr id="8" name="Retângulo 7"/>
          <p:cNvSpPr/>
          <p:nvPr/>
        </p:nvSpPr>
        <p:spPr>
          <a:xfrm>
            <a:off x="2435225" y="2828925"/>
            <a:ext cx="1119188" cy="723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Contestação</a:t>
            </a:r>
            <a:r>
              <a:rPr lang="pt-BR" dirty="0"/>
              <a:t>	</a:t>
            </a:r>
            <a:endParaRPr lang="pt-BR" dirty="0"/>
          </a:p>
        </p:txBody>
      </p:sp>
      <p:sp>
        <p:nvSpPr>
          <p:cNvPr id="9" name="Retângulo 8"/>
          <p:cNvSpPr/>
          <p:nvPr/>
        </p:nvSpPr>
        <p:spPr>
          <a:xfrm>
            <a:off x="4622800" y="2863850"/>
            <a:ext cx="1062038"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400" dirty="0"/>
          </a:p>
          <a:p>
            <a:pPr algn="ctr" fontAlgn="auto">
              <a:spcBef>
                <a:spcPts val="0"/>
              </a:spcBef>
              <a:spcAft>
                <a:spcPts val="0"/>
              </a:spcAft>
              <a:defRPr/>
            </a:pPr>
            <a:endParaRPr lang="pt-BR" sz="1400" dirty="0"/>
          </a:p>
          <a:p>
            <a:pPr algn="ctr" fontAlgn="auto">
              <a:spcBef>
                <a:spcPts val="0"/>
              </a:spcBef>
              <a:spcAft>
                <a:spcPts val="0"/>
              </a:spcAft>
              <a:defRPr/>
            </a:pPr>
            <a:endParaRPr lang="pt-BR" sz="1400" dirty="0"/>
          </a:p>
          <a:p>
            <a:pPr algn="ctr" fontAlgn="auto">
              <a:spcBef>
                <a:spcPts val="0"/>
              </a:spcBef>
              <a:spcAft>
                <a:spcPts val="0"/>
              </a:spcAft>
              <a:defRPr/>
            </a:pPr>
            <a:r>
              <a:rPr lang="pt-BR" sz="1400" dirty="0"/>
              <a:t>Réplica</a:t>
            </a:r>
            <a:r>
              <a:rPr lang="pt-BR" dirty="0"/>
              <a:t>		</a:t>
            </a:r>
            <a:endParaRPr lang="pt-BR" dirty="0"/>
          </a:p>
        </p:txBody>
      </p:sp>
      <p:sp>
        <p:nvSpPr>
          <p:cNvPr id="10" name="Retângulo 9"/>
          <p:cNvSpPr/>
          <p:nvPr/>
        </p:nvSpPr>
        <p:spPr>
          <a:xfrm>
            <a:off x="6111875" y="2112963"/>
            <a:ext cx="1198563"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err="1"/>
              <a:t>Especificaçãode</a:t>
            </a:r>
            <a:r>
              <a:rPr lang="pt-BR" sz="1400" dirty="0"/>
              <a:t> provas (audiência)	</a:t>
            </a:r>
            <a:endParaRPr lang="pt-BR" sz="1400" dirty="0"/>
          </a:p>
        </p:txBody>
      </p:sp>
      <p:sp>
        <p:nvSpPr>
          <p:cNvPr id="11" name="Retângulo 10"/>
          <p:cNvSpPr/>
          <p:nvPr/>
        </p:nvSpPr>
        <p:spPr>
          <a:xfrm>
            <a:off x="7783513" y="2876550"/>
            <a:ext cx="11049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Sentença</a:t>
            </a:r>
            <a:endParaRPr lang="pt-BR" dirty="0"/>
          </a:p>
        </p:txBody>
      </p:sp>
      <p:sp>
        <p:nvSpPr>
          <p:cNvPr id="12" name="Retângulo 11"/>
          <p:cNvSpPr/>
          <p:nvPr/>
        </p:nvSpPr>
        <p:spPr>
          <a:xfrm>
            <a:off x="6111875" y="3575050"/>
            <a:ext cx="1198563" cy="7080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err="1"/>
              <a:t>Especificaçãode</a:t>
            </a:r>
            <a:r>
              <a:rPr lang="pt-BR" sz="1400" dirty="0"/>
              <a:t> provas (audiência)	</a:t>
            </a:r>
            <a:endParaRPr lang="pt-BR" sz="1400" dirty="0"/>
          </a:p>
        </p:txBody>
      </p:sp>
      <p:cxnSp>
        <p:nvCxnSpPr>
          <p:cNvPr id="4" name="Conector de seta reta 3"/>
          <p:cNvCxnSpPr/>
          <p:nvPr/>
        </p:nvCxnSpPr>
        <p:spPr>
          <a:xfrm>
            <a:off x="1552575" y="3190875"/>
            <a:ext cx="776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3694113" y="3178175"/>
            <a:ext cx="7762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5797550" y="3211513"/>
            <a:ext cx="1825625"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1939925" y="3219450"/>
            <a:ext cx="0" cy="709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CaixaDeTexto 3"/>
          <p:cNvSpPr txBox="1">
            <a:spLocks noChangeArrowheads="1"/>
          </p:cNvSpPr>
          <p:nvPr/>
        </p:nvSpPr>
        <p:spPr bwMode="auto">
          <a:xfrm>
            <a:off x="849313" y="1174750"/>
            <a:ext cx="3478212" cy="708025"/>
          </a:xfrm>
          <a:prstGeom prst="rect">
            <a:avLst/>
          </a:prstGeom>
          <a:noFill/>
          <a:ln w="9525">
            <a:noFill/>
            <a:miter lim="800000"/>
            <a:headEnd/>
            <a:tailEnd/>
          </a:ln>
        </p:spPr>
        <p:txBody>
          <a:bodyPr>
            <a:spAutoFit/>
          </a:bodyPr>
          <a:lstStyle/>
          <a:p>
            <a:r>
              <a:rPr lang="pt-BR" sz="4000">
                <a:solidFill>
                  <a:schemeClr val="bg1"/>
                </a:solidFill>
                <a:latin typeface="Arial Black" pitchFamily="34" charset="0"/>
              </a:rPr>
              <a:t>OBRIGADO</a:t>
            </a:r>
          </a:p>
        </p:txBody>
      </p:sp>
      <p:sp>
        <p:nvSpPr>
          <p:cNvPr id="2" name="Retângulo 1"/>
          <p:cNvSpPr/>
          <p:nvPr/>
        </p:nvSpPr>
        <p:spPr>
          <a:xfrm>
            <a:off x="515938" y="2174875"/>
            <a:ext cx="4146550" cy="300038"/>
          </a:xfrm>
          <a:prstGeom prst="rect">
            <a:avLst/>
          </a:prstGeom>
        </p:spPr>
        <p:txBody>
          <a:bodyPr>
            <a:spAutoFit/>
          </a:bodyPr>
          <a:lstStyle/>
          <a:p>
            <a:pPr fontAlgn="auto">
              <a:spcBef>
                <a:spcPts val="0"/>
              </a:spcBef>
              <a:spcAft>
                <a:spcPts val="0"/>
              </a:spcAft>
              <a:defRPr/>
            </a:pPr>
            <a:r>
              <a:rPr lang="pt-BR" sz="1350" dirty="0">
                <a:solidFill>
                  <a:schemeClr val="bg1"/>
                </a:solidFill>
                <a:latin typeface="Arial Black" panose="020B0A04020102020204" pitchFamily="34" charset="0"/>
                <a:cs typeface="+mn-cs"/>
              </a:rPr>
              <a:t> pedroricardo@salomaoadvogados.com.br</a:t>
            </a:r>
            <a:endParaRPr lang="pt-BR" sz="1350" dirty="0">
              <a:solidFill>
                <a:schemeClr val="bg1"/>
              </a:solidFill>
              <a:latin typeface="Arial Black" panose="020B0A04020102020204" pitchFamily="34" charset="0"/>
              <a:cs typeface="+mn-cs"/>
            </a:endParaRPr>
          </a:p>
        </p:txBody>
      </p:sp>
      <p:sp>
        <p:nvSpPr>
          <p:cNvPr id="54276" name="Retângulo 2"/>
          <p:cNvSpPr>
            <a:spLocks noChangeArrowheads="1"/>
          </p:cNvSpPr>
          <p:nvPr/>
        </p:nvSpPr>
        <p:spPr bwMode="auto">
          <a:xfrm>
            <a:off x="663575" y="2744788"/>
            <a:ext cx="4572000" cy="307975"/>
          </a:xfrm>
          <a:prstGeom prst="rect">
            <a:avLst/>
          </a:prstGeom>
          <a:noFill/>
          <a:ln w="9525">
            <a:noFill/>
            <a:miter lim="800000"/>
            <a:headEnd/>
            <a:tailEnd/>
          </a:ln>
        </p:spPr>
        <p:txBody>
          <a:bodyPr>
            <a:spAutoFit/>
          </a:bodyPr>
          <a:lstStyle/>
          <a:p>
            <a:r>
              <a:rPr lang="pt-BR" sz="1400">
                <a:solidFill>
                  <a:schemeClr val="bg1"/>
                </a:solidFill>
                <a:latin typeface="Arial Black" pitchFamily="34" charset="0"/>
              </a:rPr>
              <a:t>   www.salomaoadvogados.com.br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5298" name="Imagem 4"/>
          <p:cNvPicPr>
            <a:picLocks noChangeAspect="1"/>
          </p:cNvPicPr>
          <p:nvPr/>
        </p:nvPicPr>
        <p:blipFill>
          <a:blip r:embed="rId2"/>
          <a:srcRect l="20151" t="30009" r="22504" b="34541"/>
          <a:stretch>
            <a:fillRect/>
          </a:stretch>
        </p:blipFill>
        <p:spPr bwMode="auto">
          <a:xfrm>
            <a:off x="1912938" y="631825"/>
            <a:ext cx="728662" cy="450850"/>
          </a:xfrm>
          <a:prstGeom prst="rect">
            <a:avLst/>
          </a:prstGeom>
          <a:noFill/>
          <a:ln w="9525">
            <a:noFill/>
            <a:miter lim="800000"/>
            <a:headEnd/>
            <a:tailEnd/>
          </a:ln>
        </p:spPr>
      </p:pic>
      <p:pic>
        <p:nvPicPr>
          <p:cNvPr id="55299" name="Imagem 5"/>
          <p:cNvPicPr>
            <a:picLocks noChangeAspect="1"/>
          </p:cNvPicPr>
          <p:nvPr/>
        </p:nvPicPr>
        <p:blipFill>
          <a:blip r:embed="rId3"/>
          <a:srcRect l="25758" t="25797" r="25237" b="25200"/>
          <a:stretch>
            <a:fillRect/>
          </a:stretch>
        </p:blipFill>
        <p:spPr bwMode="auto">
          <a:xfrm>
            <a:off x="6446838" y="558800"/>
            <a:ext cx="582612" cy="582613"/>
          </a:xfrm>
          <a:prstGeom prst="rect">
            <a:avLst/>
          </a:prstGeom>
          <a:noFill/>
          <a:ln w="9525">
            <a:noFill/>
            <a:miter lim="800000"/>
            <a:headEnd/>
            <a:tailEnd/>
          </a:ln>
        </p:spPr>
      </p:pic>
      <p:pic>
        <p:nvPicPr>
          <p:cNvPr id="55300" name="Imagem 6"/>
          <p:cNvPicPr>
            <a:picLocks noChangeAspect="1"/>
          </p:cNvPicPr>
          <p:nvPr/>
        </p:nvPicPr>
        <p:blipFill>
          <a:blip r:embed="rId4"/>
          <a:srcRect l="23283" t="23071" r="21167" b="20023"/>
          <a:stretch>
            <a:fillRect/>
          </a:stretch>
        </p:blipFill>
        <p:spPr bwMode="auto">
          <a:xfrm>
            <a:off x="212725" y="592138"/>
            <a:ext cx="544513" cy="557212"/>
          </a:xfrm>
          <a:prstGeom prst="rect">
            <a:avLst/>
          </a:prstGeom>
          <a:noFill/>
          <a:ln w="9525">
            <a:noFill/>
            <a:miter lim="800000"/>
            <a:headEnd/>
            <a:tailEnd/>
          </a:ln>
        </p:spPr>
      </p:pic>
      <p:pic>
        <p:nvPicPr>
          <p:cNvPr id="55301" name="Imagem 7"/>
          <p:cNvPicPr>
            <a:picLocks noChangeAspect="1"/>
          </p:cNvPicPr>
          <p:nvPr/>
        </p:nvPicPr>
        <p:blipFill>
          <a:blip r:embed="rId5"/>
          <a:srcRect l="29538" t="24966" r="28757" b="26028"/>
          <a:stretch>
            <a:fillRect/>
          </a:stretch>
        </p:blipFill>
        <p:spPr bwMode="auto">
          <a:xfrm>
            <a:off x="177800" y="6130925"/>
            <a:ext cx="530225" cy="622300"/>
          </a:xfrm>
          <a:prstGeom prst="rect">
            <a:avLst/>
          </a:prstGeom>
          <a:noFill/>
          <a:ln w="9525">
            <a:noFill/>
            <a:miter lim="800000"/>
            <a:headEnd/>
            <a:tailEnd/>
          </a:ln>
        </p:spPr>
      </p:pic>
      <p:pic>
        <p:nvPicPr>
          <p:cNvPr id="55302" name="Imagem 8"/>
          <p:cNvPicPr>
            <a:picLocks noChangeAspect="1"/>
          </p:cNvPicPr>
          <p:nvPr/>
        </p:nvPicPr>
        <p:blipFill>
          <a:blip r:embed="rId6"/>
          <a:srcRect l="30251" t="27049" r="32214" b="28117"/>
          <a:stretch>
            <a:fillRect/>
          </a:stretch>
        </p:blipFill>
        <p:spPr bwMode="auto">
          <a:xfrm>
            <a:off x="2641600" y="6159500"/>
            <a:ext cx="477838" cy="569913"/>
          </a:xfrm>
          <a:prstGeom prst="rect">
            <a:avLst/>
          </a:prstGeom>
          <a:noFill/>
          <a:ln w="9525">
            <a:noFill/>
            <a:miter lim="800000"/>
            <a:headEnd/>
            <a:tailEnd/>
          </a:ln>
        </p:spPr>
      </p:pic>
      <p:pic>
        <p:nvPicPr>
          <p:cNvPr id="55303" name="Imagem 9"/>
          <p:cNvPicPr>
            <a:picLocks noChangeAspect="1"/>
          </p:cNvPicPr>
          <p:nvPr/>
        </p:nvPicPr>
        <p:blipFill>
          <a:blip r:embed="rId7"/>
          <a:srcRect l="20033" t="20975" r="20535" b="25851"/>
          <a:stretch>
            <a:fillRect/>
          </a:stretch>
        </p:blipFill>
        <p:spPr bwMode="auto">
          <a:xfrm>
            <a:off x="3406775" y="6081713"/>
            <a:ext cx="754063" cy="674687"/>
          </a:xfrm>
          <a:prstGeom prst="rect">
            <a:avLst/>
          </a:prstGeom>
          <a:noFill/>
          <a:ln w="9525">
            <a:noFill/>
            <a:miter lim="800000"/>
            <a:headEnd/>
            <a:tailEnd/>
          </a:ln>
        </p:spPr>
      </p:pic>
      <p:pic>
        <p:nvPicPr>
          <p:cNvPr id="55304" name="Imagem 10"/>
          <p:cNvPicPr>
            <a:picLocks noChangeAspect="1"/>
          </p:cNvPicPr>
          <p:nvPr/>
        </p:nvPicPr>
        <p:blipFill>
          <a:blip r:embed="rId8"/>
          <a:srcRect l="28552" t="21587" r="23486" b="21069"/>
          <a:stretch>
            <a:fillRect/>
          </a:stretch>
        </p:blipFill>
        <p:spPr bwMode="auto">
          <a:xfrm>
            <a:off x="7415213" y="2224088"/>
            <a:ext cx="609600" cy="728662"/>
          </a:xfrm>
          <a:prstGeom prst="rect">
            <a:avLst/>
          </a:prstGeom>
          <a:noFill/>
          <a:ln w="9525">
            <a:noFill/>
            <a:miter lim="800000"/>
            <a:headEnd/>
            <a:tailEnd/>
          </a:ln>
        </p:spPr>
      </p:pic>
      <p:pic>
        <p:nvPicPr>
          <p:cNvPr id="55305" name="Imagem 11"/>
          <p:cNvPicPr>
            <a:picLocks noChangeAspect="1"/>
          </p:cNvPicPr>
          <p:nvPr/>
        </p:nvPicPr>
        <p:blipFill>
          <a:blip r:embed="rId9"/>
          <a:srcRect l="23621" t="24103" r="24248" b="23764"/>
          <a:stretch>
            <a:fillRect/>
          </a:stretch>
        </p:blipFill>
        <p:spPr bwMode="auto">
          <a:xfrm>
            <a:off x="2763838" y="3154363"/>
            <a:ext cx="661987" cy="663575"/>
          </a:xfrm>
          <a:prstGeom prst="rect">
            <a:avLst/>
          </a:prstGeom>
          <a:noFill/>
          <a:ln w="9525">
            <a:noFill/>
            <a:miter lim="800000"/>
            <a:headEnd/>
            <a:tailEnd/>
          </a:ln>
        </p:spPr>
      </p:pic>
      <p:pic>
        <p:nvPicPr>
          <p:cNvPr id="55306" name="Imagem 12"/>
          <p:cNvPicPr>
            <a:picLocks noChangeAspect="1"/>
          </p:cNvPicPr>
          <p:nvPr/>
        </p:nvPicPr>
        <p:blipFill>
          <a:blip r:embed="rId10"/>
          <a:srcRect l="25771" t="32359" r="23141" b="28020"/>
          <a:stretch>
            <a:fillRect/>
          </a:stretch>
        </p:blipFill>
        <p:spPr bwMode="auto">
          <a:xfrm>
            <a:off x="1679575" y="5489575"/>
            <a:ext cx="649288" cy="503238"/>
          </a:xfrm>
          <a:prstGeom prst="rect">
            <a:avLst/>
          </a:prstGeom>
          <a:noFill/>
          <a:ln w="9525">
            <a:noFill/>
            <a:miter lim="800000"/>
            <a:headEnd/>
            <a:tailEnd/>
          </a:ln>
        </p:spPr>
      </p:pic>
      <p:pic>
        <p:nvPicPr>
          <p:cNvPr id="55307" name="Imagem 13"/>
          <p:cNvPicPr>
            <a:picLocks noChangeAspect="1"/>
          </p:cNvPicPr>
          <p:nvPr/>
        </p:nvPicPr>
        <p:blipFill>
          <a:blip r:embed="rId11"/>
          <a:srcRect l="29207" t="25391" r="22832" b="24564"/>
          <a:stretch>
            <a:fillRect/>
          </a:stretch>
        </p:blipFill>
        <p:spPr bwMode="auto">
          <a:xfrm>
            <a:off x="5651500" y="2316163"/>
            <a:ext cx="609600" cy="636587"/>
          </a:xfrm>
          <a:prstGeom prst="rect">
            <a:avLst/>
          </a:prstGeom>
          <a:noFill/>
          <a:ln w="9525">
            <a:noFill/>
            <a:miter lim="800000"/>
            <a:headEnd/>
            <a:tailEnd/>
          </a:ln>
        </p:spPr>
      </p:pic>
      <p:pic>
        <p:nvPicPr>
          <p:cNvPr id="55308" name="Imagem 14"/>
          <p:cNvPicPr>
            <a:picLocks noChangeAspect="1"/>
          </p:cNvPicPr>
          <p:nvPr/>
        </p:nvPicPr>
        <p:blipFill>
          <a:blip r:embed="rId12"/>
          <a:srcRect l="26651" t="26219" r="27473" b="26862"/>
          <a:stretch>
            <a:fillRect/>
          </a:stretch>
        </p:blipFill>
        <p:spPr bwMode="auto">
          <a:xfrm>
            <a:off x="3886200" y="582613"/>
            <a:ext cx="584200" cy="596900"/>
          </a:xfrm>
          <a:prstGeom prst="rect">
            <a:avLst/>
          </a:prstGeom>
          <a:noFill/>
          <a:ln w="9525">
            <a:noFill/>
            <a:miter lim="800000"/>
            <a:headEnd/>
            <a:tailEnd/>
          </a:ln>
        </p:spPr>
      </p:pic>
      <p:pic>
        <p:nvPicPr>
          <p:cNvPr id="55309" name="Imagem 15"/>
          <p:cNvPicPr>
            <a:picLocks noChangeAspect="1"/>
          </p:cNvPicPr>
          <p:nvPr/>
        </p:nvPicPr>
        <p:blipFill>
          <a:blip r:embed="rId13"/>
          <a:srcRect l="30302" t="24028" r="29034" b="25925"/>
          <a:stretch>
            <a:fillRect/>
          </a:stretch>
        </p:blipFill>
        <p:spPr bwMode="auto">
          <a:xfrm>
            <a:off x="1765300" y="6121400"/>
            <a:ext cx="517525" cy="635000"/>
          </a:xfrm>
          <a:prstGeom prst="rect">
            <a:avLst/>
          </a:prstGeom>
          <a:noFill/>
          <a:ln w="9525">
            <a:noFill/>
            <a:miter lim="800000"/>
            <a:headEnd/>
            <a:tailEnd/>
          </a:ln>
        </p:spPr>
      </p:pic>
      <p:pic>
        <p:nvPicPr>
          <p:cNvPr id="55310" name="Imagem 16"/>
          <p:cNvPicPr>
            <a:picLocks noChangeAspect="1"/>
          </p:cNvPicPr>
          <p:nvPr/>
        </p:nvPicPr>
        <p:blipFill>
          <a:blip r:embed="rId14"/>
          <a:srcRect l="28419" t="26421" r="31960" b="25618"/>
          <a:stretch>
            <a:fillRect/>
          </a:stretch>
        </p:blipFill>
        <p:spPr bwMode="auto">
          <a:xfrm>
            <a:off x="933450" y="6159500"/>
            <a:ext cx="503238" cy="609600"/>
          </a:xfrm>
          <a:prstGeom prst="rect">
            <a:avLst/>
          </a:prstGeom>
          <a:noFill/>
          <a:ln w="9525">
            <a:noFill/>
            <a:miter lim="800000"/>
            <a:headEnd/>
            <a:tailEnd/>
          </a:ln>
        </p:spPr>
      </p:pic>
      <p:pic>
        <p:nvPicPr>
          <p:cNvPr id="55311" name="Imagem 17"/>
          <p:cNvPicPr>
            <a:picLocks noChangeAspect="1"/>
          </p:cNvPicPr>
          <p:nvPr/>
        </p:nvPicPr>
        <p:blipFill>
          <a:blip r:embed="rId15"/>
          <a:srcRect l="18431" t="28314" r="19009" b="26852"/>
          <a:stretch>
            <a:fillRect/>
          </a:stretch>
        </p:blipFill>
        <p:spPr bwMode="auto">
          <a:xfrm>
            <a:off x="4387850" y="6178550"/>
            <a:ext cx="795338" cy="569913"/>
          </a:xfrm>
          <a:prstGeom prst="rect">
            <a:avLst/>
          </a:prstGeom>
          <a:noFill/>
          <a:ln w="9525">
            <a:noFill/>
            <a:miter lim="800000"/>
            <a:headEnd/>
            <a:tailEnd/>
          </a:ln>
        </p:spPr>
      </p:pic>
      <p:pic>
        <p:nvPicPr>
          <p:cNvPr id="55312" name="Imagem 18"/>
          <p:cNvPicPr>
            <a:picLocks noChangeAspect="1"/>
          </p:cNvPicPr>
          <p:nvPr/>
        </p:nvPicPr>
        <p:blipFill>
          <a:blip r:embed="rId16"/>
          <a:srcRect l="26456" t="24373" r="22455" b="23495"/>
          <a:stretch>
            <a:fillRect/>
          </a:stretch>
        </p:blipFill>
        <p:spPr bwMode="auto">
          <a:xfrm>
            <a:off x="5570538" y="3173413"/>
            <a:ext cx="649287" cy="661987"/>
          </a:xfrm>
          <a:prstGeom prst="rect">
            <a:avLst/>
          </a:prstGeom>
          <a:noFill/>
          <a:ln w="9525">
            <a:noFill/>
            <a:miter lim="800000"/>
            <a:headEnd/>
            <a:tailEnd/>
          </a:ln>
        </p:spPr>
      </p:pic>
      <p:pic>
        <p:nvPicPr>
          <p:cNvPr id="55313" name="Imagem 19"/>
          <p:cNvPicPr>
            <a:picLocks noChangeAspect="1"/>
          </p:cNvPicPr>
          <p:nvPr/>
        </p:nvPicPr>
        <p:blipFill>
          <a:blip r:embed="rId17"/>
          <a:srcRect l="24136" t="24107" r="27904" b="24805"/>
          <a:stretch>
            <a:fillRect/>
          </a:stretch>
        </p:blipFill>
        <p:spPr bwMode="auto">
          <a:xfrm>
            <a:off x="930275" y="5416550"/>
            <a:ext cx="609600" cy="649288"/>
          </a:xfrm>
          <a:prstGeom prst="rect">
            <a:avLst/>
          </a:prstGeom>
          <a:noFill/>
          <a:ln w="9525">
            <a:noFill/>
            <a:miter lim="800000"/>
            <a:headEnd/>
            <a:tailEnd/>
          </a:ln>
        </p:spPr>
      </p:pic>
      <p:pic>
        <p:nvPicPr>
          <p:cNvPr id="55314" name="Imagem 20"/>
          <p:cNvPicPr>
            <a:picLocks noChangeAspect="1"/>
          </p:cNvPicPr>
          <p:nvPr/>
        </p:nvPicPr>
        <p:blipFill>
          <a:blip r:embed="rId18"/>
          <a:srcRect l="21706" t="28476" r="19907" b="26691"/>
          <a:stretch>
            <a:fillRect/>
          </a:stretch>
        </p:blipFill>
        <p:spPr bwMode="auto">
          <a:xfrm>
            <a:off x="3419475" y="5426075"/>
            <a:ext cx="741363" cy="569913"/>
          </a:xfrm>
          <a:prstGeom prst="rect">
            <a:avLst/>
          </a:prstGeom>
          <a:noFill/>
          <a:ln w="9525">
            <a:noFill/>
            <a:miter lim="800000"/>
            <a:headEnd/>
            <a:tailEnd/>
          </a:ln>
        </p:spPr>
      </p:pic>
      <p:pic>
        <p:nvPicPr>
          <p:cNvPr id="55315" name="Imagem 21"/>
          <p:cNvPicPr>
            <a:picLocks noChangeAspect="1"/>
          </p:cNvPicPr>
          <p:nvPr/>
        </p:nvPicPr>
        <p:blipFill>
          <a:blip r:embed="rId19"/>
          <a:srcRect l="23605" t="28284" r="19048" b="26881"/>
          <a:stretch>
            <a:fillRect/>
          </a:stretch>
        </p:blipFill>
        <p:spPr bwMode="auto">
          <a:xfrm>
            <a:off x="2924175" y="576263"/>
            <a:ext cx="730250" cy="569912"/>
          </a:xfrm>
          <a:prstGeom prst="rect">
            <a:avLst/>
          </a:prstGeom>
          <a:noFill/>
          <a:ln w="9525">
            <a:noFill/>
            <a:miter lim="800000"/>
            <a:headEnd/>
            <a:tailEnd/>
          </a:ln>
        </p:spPr>
      </p:pic>
      <p:pic>
        <p:nvPicPr>
          <p:cNvPr id="55316" name="Imagem 22"/>
          <p:cNvPicPr>
            <a:picLocks noChangeAspect="1"/>
          </p:cNvPicPr>
          <p:nvPr/>
        </p:nvPicPr>
        <p:blipFill>
          <a:blip r:embed="rId20"/>
          <a:srcRect l="29510" t="26096" r="28783" b="25941"/>
          <a:stretch>
            <a:fillRect/>
          </a:stretch>
        </p:blipFill>
        <p:spPr bwMode="auto">
          <a:xfrm>
            <a:off x="1071563" y="571500"/>
            <a:ext cx="530225" cy="609600"/>
          </a:xfrm>
          <a:prstGeom prst="rect">
            <a:avLst/>
          </a:prstGeom>
          <a:noFill/>
          <a:ln w="9525">
            <a:noFill/>
            <a:miter lim="800000"/>
            <a:headEnd/>
            <a:tailEnd/>
          </a:ln>
        </p:spPr>
      </p:pic>
      <p:pic>
        <p:nvPicPr>
          <p:cNvPr id="55317" name="Imagem 23"/>
          <p:cNvPicPr>
            <a:picLocks noChangeAspect="1"/>
          </p:cNvPicPr>
          <p:nvPr/>
        </p:nvPicPr>
        <p:blipFill>
          <a:blip r:embed="rId21"/>
          <a:srcRect l="24554" t="25037" r="23314" b="24915"/>
          <a:stretch>
            <a:fillRect/>
          </a:stretch>
        </p:blipFill>
        <p:spPr bwMode="auto">
          <a:xfrm>
            <a:off x="6381750" y="1446213"/>
            <a:ext cx="663575" cy="636587"/>
          </a:xfrm>
          <a:prstGeom prst="rect">
            <a:avLst/>
          </a:prstGeom>
          <a:noFill/>
          <a:ln w="9525">
            <a:noFill/>
            <a:miter lim="800000"/>
            <a:headEnd/>
            <a:tailEnd/>
          </a:ln>
        </p:spPr>
      </p:pic>
      <p:pic>
        <p:nvPicPr>
          <p:cNvPr id="55318" name="Imagem 24"/>
          <p:cNvPicPr>
            <a:picLocks noChangeAspect="1"/>
          </p:cNvPicPr>
          <p:nvPr/>
        </p:nvPicPr>
        <p:blipFill>
          <a:blip r:embed="rId22"/>
          <a:srcRect l="23445" t="18001" r="22337" b="15269"/>
          <a:stretch>
            <a:fillRect/>
          </a:stretch>
        </p:blipFill>
        <p:spPr bwMode="auto">
          <a:xfrm>
            <a:off x="4605338" y="1277938"/>
            <a:ext cx="688975" cy="849312"/>
          </a:xfrm>
          <a:prstGeom prst="rect">
            <a:avLst/>
          </a:prstGeom>
          <a:noFill/>
          <a:ln w="9525">
            <a:noFill/>
            <a:miter lim="800000"/>
            <a:headEnd/>
            <a:tailEnd/>
          </a:ln>
        </p:spPr>
      </p:pic>
      <p:pic>
        <p:nvPicPr>
          <p:cNvPr id="55319" name="Imagem 25"/>
          <p:cNvPicPr>
            <a:picLocks noChangeAspect="1"/>
          </p:cNvPicPr>
          <p:nvPr/>
        </p:nvPicPr>
        <p:blipFill>
          <a:blip r:embed="rId23"/>
          <a:srcRect l="29431" t="24434" r="28864" b="27605"/>
          <a:stretch>
            <a:fillRect/>
          </a:stretch>
        </p:blipFill>
        <p:spPr bwMode="auto">
          <a:xfrm>
            <a:off x="968375" y="4697413"/>
            <a:ext cx="530225" cy="609600"/>
          </a:xfrm>
          <a:prstGeom prst="rect">
            <a:avLst/>
          </a:prstGeom>
          <a:noFill/>
          <a:ln w="9525">
            <a:noFill/>
            <a:miter lim="800000"/>
            <a:headEnd/>
            <a:tailEnd/>
          </a:ln>
        </p:spPr>
      </p:pic>
      <p:pic>
        <p:nvPicPr>
          <p:cNvPr id="55320" name="Imagem 26"/>
          <p:cNvPicPr>
            <a:picLocks noChangeAspect="1"/>
          </p:cNvPicPr>
          <p:nvPr/>
        </p:nvPicPr>
        <p:blipFill>
          <a:blip r:embed="rId24"/>
          <a:srcRect l="22479" t="23952" r="27473" b="24960"/>
          <a:stretch>
            <a:fillRect/>
          </a:stretch>
        </p:blipFill>
        <p:spPr bwMode="auto">
          <a:xfrm>
            <a:off x="1050925" y="2335213"/>
            <a:ext cx="635000" cy="649287"/>
          </a:xfrm>
          <a:prstGeom prst="rect">
            <a:avLst/>
          </a:prstGeom>
          <a:noFill/>
          <a:ln w="9525">
            <a:noFill/>
            <a:miter lim="800000"/>
            <a:headEnd/>
            <a:tailEnd/>
          </a:ln>
        </p:spPr>
      </p:pic>
      <p:pic>
        <p:nvPicPr>
          <p:cNvPr id="55321" name="Imagem 27"/>
          <p:cNvPicPr>
            <a:picLocks noChangeAspect="1"/>
          </p:cNvPicPr>
          <p:nvPr/>
        </p:nvPicPr>
        <p:blipFill>
          <a:blip r:embed="rId25"/>
          <a:srcRect l="22993" t="26056" r="24876" b="27025"/>
          <a:stretch>
            <a:fillRect/>
          </a:stretch>
        </p:blipFill>
        <p:spPr bwMode="auto">
          <a:xfrm>
            <a:off x="117475" y="4697413"/>
            <a:ext cx="661988" cy="596900"/>
          </a:xfrm>
          <a:prstGeom prst="rect">
            <a:avLst/>
          </a:prstGeom>
          <a:noFill/>
          <a:ln w="9525">
            <a:noFill/>
            <a:miter lim="800000"/>
            <a:headEnd/>
            <a:tailEnd/>
          </a:ln>
        </p:spPr>
      </p:pic>
      <p:pic>
        <p:nvPicPr>
          <p:cNvPr id="55322" name="Imagem 28"/>
          <p:cNvPicPr>
            <a:picLocks noChangeAspect="1"/>
          </p:cNvPicPr>
          <p:nvPr/>
        </p:nvPicPr>
        <p:blipFill>
          <a:blip r:embed="rId26"/>
          <a:srcRect l="27264" t="23042" r="28055" b="23920"/>
          <a:stretch>
            <a:fillRect/>
          </a:stretch>
        </p:blipFill>
        <p:spPr bwMode="auto">
          <a:xfrm>
            <a:off x="1081088" y="1414463"/>
            <a:ext cx="569912" cy="676275"/>
          </a:xfrm>
          <a:prstGeom prst="rect">
            <a:avLst/>
          </a:prstGeom>
          <a:noFill/>
          <a:ln w="9525">
            <a:noFill/>
            <a:miter lim="800000"/>
            <a:headEnd/>
            <a:tailEnd/>
          </a:ln>
        </p:spPr>
      </p:pic>
      <p:pic>
        <p:nvPicPr>
          <p:cNvPr id="55323" name="Imagem 29"/>
          <p:cNvPicPr>
            <a:picLocks noChangeAspect="1"/>
          </p:cNvPicPr>
          <p:nvPr/>
        </p:nvPicPr>
        <p:blipFill>
          <a:blip r:embed="rId27"/>
          <a:srcRect l="27609" t="25491" r="24429" b="19249"/>
          <a:stretch>
            <a:fillRect/>
          </a:stretch>
        </p:blipFill>
        <p:spPr bwMode="auto">
          <a:xfrm>
            <a:off x="1962150" y="2347913"/>
            <a:ext cx="609600" cy="701675"/>
          </a:xfrm>
          <a:prstGeom prst="rect">
            <a:avLst/>
          </a:prstGeom>
          <a:noFill/>
          <a:ln w="9525">
            <a:noFill/>
            <a:miter lim="800000"/>
            <a:headEnd/>
            <a:tailEnd/>
          </a:ln>
        </p:spPr>
      </p:pic>
      <p:pic>
        <p:nvPicPr>
          <p:cNvPr id="55324" name="Imagem 30"/>
          <p:cNvPicPr>
            <a:picLocks noChangeAspect="1"/>
          </p:cNvPicPr>
          <p:nvPr/>
        </p:nvPicPr>
        <p:blipFill>
          <a:blip r:embed="rId28"/>
          <a:srcRect l="22932" t="24919" r="22850" b="22948"/>
          <a:stretch>
            <a:fillRect/>
          </a:stretch>
        </p:blipFill>
        <p:spPr bwMode="auto">
          <a:xfrm>
            <a:off x="4600575" y="2308225"/>
            <a:ext cx="688975" cy="663575"/>
          </a:xfrm>
          <a:prstGeom prst="rect">
            <a:avLst/>
          </a:prstGeom>
          <a:noFill/>
          <a:ln w="9525">
            <a:noFill/>
            <a:miter lim="800000"/>
            <a:headEnd/>
            <a:tailEnd/>
          </a:ln>
        </p:spPr>
      </p:pic>
      <p:pic>
        <p:nvPicPr>
          <p:cNvPr id="55325" name="Imagem 31"/>
          <p:cNvPicPr>
            <a:picLocks noChangeAspect="1"/>
          </p:cNvPicPr>
          <p:nvPr/>
        </p:nvPicPr>
        <p:blipFill>
          <a:blip r:embed="rId29"/>
          <a:srcRect l="24719" t="20671" r="26276" b="18855"/>
          <a:stretch>
            <a:fillRect/>
          </a:stretch>
        </p:blipFill>
        <p:spPr bwMode="auto">
          <a:xfrm>
            <a:off x="177800" y="2297113"/>
            <a:ext cx="555625" cy="685800"/>
          </a:xfrm>
          <a:prstGeom prst="rect">
            <a:avLst/>
          </a:prstGeom>
          <a:noFill/>
          <a:ln w="9525">
            <a:noFill/>
            <a:miter lim="800000"/>
            <a:headEnd/>
            <a:tailEnd/>
          </a:ln>
        </p:spPr>
      </p:pic>
      <p:pic>
        <p:nvPicPr>
          <p:cNvPr id="55326" name="Imagem 32"/>
          <p:cNvPicPr>
            <a:picLocks noChangeAspect="1"/>
          </p:cNvPicPr>
          <p:nvPr/>
        </p:nvPicPr>
        <p:blipFill>
          <a:blip r:embed="rId30"/>
          <a:srcRect l="26579" t="22574" r="26501" b="21123"/>
          <a:stretch>
            <a:fillRect/>
          </a:stretch>
        </p:blipFill>
        <p:spPr bwMode="auto">
          <a:xfrm>
            <a:off x="7327900" y="500063"/>
            <a:ext cx="596900" cy="715962"/>
          </a:xfrm>
          <a:prstGeom prst="rect">
            <a:avLst/>
          </a:prstGeom>
          <a:noFill/>
          <a:ln w="9525">
            <a:noFill/>
            <a:miter lim="800000"/>
            <a:headEnd/>
            <a:tailEnd/>
          </a:ln>
        </p:spPr>
      </p:pic>
      <p:pic>
        <p:nvPicPr>
          <p:cNvPr id="55327" name="Imagem 33"/>
          <p:cNvPicPr>
            <a:picLocks noChangeAspect="1"/>
          </p:cNvPicPr>
          <p:nvPr/>
        </p:nvPicPr>
        <p:blipFill>
          <a:blip r:embed="rId31"/>
          <a:srcRect l="28500" t="26537" r="27708" b="27586"/>
          <a:stretch>
            <a:fillRect/>
          </a:stretch>
        </p:blipFill>
        <p:spPr bwMode="auto">
          <a:xfrm>
            <a:off x="6042025" y="5357813"/>
            <a:ext cx="555625" cy="582612"/>
          </a:xfrm>
          <a:prstGeom prst="rect">
            <a:avLst/>
          </a:prstGeom>
          <a:noFill/>
          <a:ln w="9525">
            <a:noFill/>
            <a:miter lim="800000"/>
            <a:headEnd/>
            <a:tailEnd/>
          </a:ln>
        </p:spPr>
      </p:pic>
      <p:pic>
        <p:nvPicPr>
          <p:cNvPr id="55328" name="Imagem 34"/>
          <p:cNvPicPr>
            <a:picLocks noChangeAspect="1"/>
          </p:cNvPicPr>
          <p:nvPr/>
        </p:nvPicPr>
        <p:blipFill>
          <a:blip r:embed="rId32"/>
          <a:srcRect l="18497" t="26202" r="18945" b="31050"/>
          <a:stretch>
            <a:fillRect/>
          </a:stretch>
        </p:blipFill>
        <p:spPr bwMode="auto">
          <a:xfrm>
            <a:off x="6342063" y="6191250"/>
            <a:ext cx="795337" cy="542925"/>
          </a:xfrm>
          <a:prstGeom prst="rect">
            <a:avLst/>
          </a:prstGeom>
          <a:noFill/>
          <a:ln w="9525">
            <a:noFill/>
            <a:miter lim="800000"/>
            <a:headEnd/>
            <a:tailEnd/>
          </a:ln>
        </p:spPr>
      </p:pic>
      <p:pic>
        <p:nvPicPr>
          <p:cNvPr id="55329" name="Imagem 35"/>
          <p:cNvPicPr>
            <a:picLocks noChangeAspect="1"/>
          </p:cNvPicPr>
          <p:nvPr/>
        </p:nvPicPr>
        <p:blipFill>
          <a:blip r:embed="rId33"/>
          <a:srcRect l="21025" t="24966" r="20587" b="22900"/>
          <a:stretch>
            <a:fillRect/>
          </a:stretch>
        </p:blipFill>
        <p:spPr bwMode="auto">
          <a:xfrm>
            <a:off x="6350000" y="3162300"/>
            <a:ext cx="742950" cy="661988"/>
          </a:xfrm>
          <a:prstGeom prst="rect">
            <a:avLst/>
          </a:prstGeom>
          <a:noFill/>
          <a:ln w="9525">
            <a:noFill/>
            <a:miter lim="800000"/>
            <a:headEnd/>
            <a:tailEnd/>
          </a:ln>
        </p:spPr>
      </p:pic>
      <p:pic>
        <p:nvPicPr>
          <p:cNvPr id="55330" name="Imagem 36"/>
          <p:cNvPicPr>
            <a:picLocks noChangeAspect="1"/>
          </p:cNvPicPr>
          <p:nvPr/>
        </p:nvPicPr>
        <p:blipFill>
          <a:blip r:embed="rId34"/>
          <a:srcRect l="28442" t="24255" r="27768" b="26740"/>
          <a:stretch>
            <a:fillRect/>
          </a:stretch>
        </p:blipFill>
        <p:spPr bwMode="auto">
          <a:xfrm>
            <a:off x="5656263" y="533400"/>
            <a:ext cx="557212" cy="623888"/>
          </a:xfrm>
          <a:prstGeom prst="rect">
            <a:avLst/>
          </a:prstGeom>
          <a:noFill/>
          <a:ln w="9525">
            <a:noFill/>
            <a:miter lim="800000"/>
            <a:headEnd/>
            <a:tailEnd/>
          </a:ln>
        </p:spPr>
      </p:pic>
      <p:pic>
        <p:nvPicPr>
          <p:cNvPr id="55331" name="Imagem 37"/>
          <p:cNvPicPr>
            <a:picLocks noChangeAspect="1"/>
          </p:cNvPicPr>
          <p:nvPr/>
        </p:nvPicPr>
        <p:blipFill>
          <a:blip r:embed="rId35"/>
          <a:srcRect l="21861" t="21648" r="28061" b="23093"/>
          <a:stretch>
            <a:fillRect/>
          </a:stretch>
        </p:blipFill>
        <p:spPr bwMode="auto">
          <a:xfrm>
            <a:off x="8250238" y="1420813"/>
            <a:ext cx="636587" cy="703262"/>
          </a:xfrm>
          <a:prstGeom prst="rect">
            <a:avLst/>
          </a:prstGeom>
          <a:noFill/>
          <a:ln w="9525">
            <a:noFill/>
            <a:miter lim="800000"/>
            <a:headEnd/>
            <a:tailEnd/>
          </a:ln>
        </p:spPr>
      </p:pic>
      <p:pic>
        <p:nvPicPr>
          <p:cNvPr id="55332" name="Imagem 38"/>
          <p:cNvPicPr>
            <a:picLocks noChangeAspect="1"/>
          </p:cNvPicPr>
          <p:nvPr/>
        </p:nvPicPr>
        <p:blipFill>
          <a:blip r:embed="rId36"/>
          <a:srcRect l="30385" t="28064" r="26866" b="26060"/>
          <a:stretch>
            <a:fillRect/>
          </a:stretch>
        </p:blipFill>
        <p:spPr bwMode="auto">
          <a:xfrm>
            <a:off x="2906713" y="1462088"/>
            <a:ext cx="542925" cy="584200"/>
          </a:xfrm>
          <a:prstGeom prst="rect">
            <a:avLst/>
          </a:prstGeom>
          <a:noFill/>
          <a:ln w="9525">
            <a:noFill/>
            <a:miter lim="800000"/>
            <a:headEnd/>
            <a:tailEnd/>
          </a:ln>
        </p:spPr>
      </p:pic>
      <p:pic>
        <p:nvPicPr>
          <p:cNvPr id="55333" name="Imagem 39"/>
          <p:cNvPicPr>
            <a:picLocks noChangeAspect="1"/>
          </p:cNvPicPr>
          <p:nvPr/>
        </p:nvPicPr>
        <p:blipFill>
          <a:blip r:embed="rId37"/>
          <a:srcRect l="23495" t="26544" r="25415" b="28622"/>
          <a:stretch>
            <a:fillRect/>
          </a:stretch>
        </p:blipFill>
        <p:spPr bwMode="auto">
          <a:xfrm>
            <a:off x="3816350" y="1474788"/>
            <a:ext cx="649288" cy="569912"/>
          </a:xfrm>
          <a:prstGeom prst="rect">
            <a:avLst/>
          </a:prstGeom>
          <a:noFill/>
          <a:ln w="9525">
            <a:noFill/>
            <a:miter lim="800000"/>
            <a:headEnd/>
            <a:tailEnd/>
          </a:ln>
        </p:spPr>
      </p:pic>
      <p:pic>
        <p:nvPicPr>
          <p:cNvPr id="55334" name="Imagem 40"/>
          <p:cNvPicPr>
            <a:picLocks noChangeAspect="1"/>
          </p:cNvPicPr>
          <p:nvPr/>
        </p:nvPicPr>
        <p:blipFill>
          <a:blip r:embed="rId38"/>
          <a:srcRect l="21884" t="25223" r="21814" b="24730"/>
          <a:stretch>
            <a:fillRect/>
          </a:stretch>
        </p:blipFill>
        <p:spPr bwMode="auto">
          <a:xfrm>
            <a:off x="6362700" y="2270125"/>
            <a:ext cx="715963" cy="636588"/>
          </a:xfrm>
          <a:prstGeom prst="rect">
            <a:avLst/>
          </a:prstGeom>
          <a:noFill/>
          <a:ln w="9525">
            <a:noFill/>
            <a:miter lim="800000"/>
            <a:headEnd/>
            <a:tailEnd/>
          </a:ln>
        </p:spPr>
      </p:pic>
      <p:pic>
        <p:nvPicPr>
          <p:cNvPr id="55335" name="Imagem 41"/>
          <p:cNvPicPr>
            <a:picLocks noChangeAspect="1"/>
          </p:cNvPicPr>
          <p:nvPr/>
        </p:nvPicPr>
        <p:blipFill>
          <a:blip r:embed="rId39"/>
          <a:srcRect l="28645" t="22659" r="27563" b="24165"/>
          <a:stretch>
            <a:fillRect/>
          </a:stretch>
        </p:blipFill>
        <p:spPr bwMode="auto">
          <a:xfrm>
            <a:off x="5656263" y="1444625"/>
            <a:ext cx="557212" cy="676275"/>
          </a:xfrm>
          <a:prstGeom prst="rect">
            <a:avLst/>
          </a:prstGeom>
          <a:noFill/>
          <a:ln w="9525">
            <a:noFill/>
            <a:miter lim="800000"/>
            <a:headEnd/>
            <a:tailEnd/>
          </a:ln>
        </p:spPr>
      </p:pic>
      <p:pic>
        <p:nvPicPr>
          <p:cNvPr id="55336" name="Imagem 42"/>
          <p:cNvPicPr>
            <a:picLocks noChangeAspect="1"/>
          </p:cNvPicPr>
          <p:nvPr/>
        </p:nvPicPr>
        <p:blipFill>
          <a:blip r:embed="rId40"/>
          <a:srcRect l="25407" t="23235" r="27673" b="25676"/>
          <a:stretch>
            <a:fillRect/>
          </a:stretch>
        </p:blipFill>
        <p:spPr bwMode="auto">
          <a:xfrm>
            <a:off x="7386638" y="3146425"/>
            <a:ext cx="595312" cy="649288"/>
          </a:xfrm>
          <a:prstGeom prst="rect">
            <a:avLst/>
          </a:prstGeom>
          <a:noFill/>
          <a:ln w="9525">
            <a:noFill/>
            <a:miter lim="800000"/>
            <a:headEnd/>
            <a:tailEnd/>
          </a:ln>
        </p:spPr>
      </p:pic>
      <p:pic>
        <p:nvPicPr>
          <p:cNvPr id="55337" name="Imagem 43"/>
          <p:cNvPicPr>
            <a:picLocks noChangeAspect="1"/>
          </p:cNvPicPr>
          <p:nvPr/>
        </p:nvPicPr>
        <p:blipFill>
          <a:blip r:embed="rId41"/>
          <a:srcRect l="36478" t="22720" r="35371" b="25146"/>
          <a:stretch>
            <a:fillRect/>
          </a:stretch>
        </p:blipFill>
        <p:spPr bwMode="auto">
          <a:xfrm>
            <a:off x="3922713" y="3119438"/>
            <a:ext cx="358775" cy="661987"/>
          </a:xfrm>
          <a:prstGeom prst="rect">
            <a:avLst/>
          </a:prstGeom>
          <a:noFill/>
          <a:ln w="9525">
            <a:noFill/>
            <a:miter lim="800000"/>
            <a:headEnd/>
            <a:tailEnd/>
          </a:ln>
        </p:spPr>
      </p:pic>
      <p:pic>
        <p:nvPicPr>
          <p:cNvPr id="55338" name="Imagem 44"/>
          <p:cNvPicPr>
            <a:picLocks noChangeAspect="1"/>
          </p:cNvPicPr>
          <p:nvPr/>
        </p:nvPicPr>
        <p:blipFill>
          <a:blip r:embed="rId42"/>
          <a:srcRect l="21040" t="20847" r="19530" b="23894"/>
          <a:stretch>
            <a:fillRect/>
          </a:stretch>
        </p:blipFill>
        <p:spPr bwMode="auto">
          <a:xfrm>
            <a:off x="8078788" y="5259388"/>
            <a:ext cx="755650" cy="703262"/>
          </a:xfrm>
          <a:prstGeom prst="rect">
            <a:avLst/>
          </a:prstGeom>
          <a:noFill/>
          <a:ln w="9525">
            <a:noFill/>
            <a:miter lim="800000"/>
            <a:headEnd/>
            <a:tailEnd/>
          </a:ln>
        </p:spPr>
      </p:pic>
      <p:pic>
        <p:nvPicPr>
          <p:cNvPr id="55339" name="Imagem 45"/>
          <p:cNvPicPr>
            <a:picLocks noChangeAspect="1"/>
          </p:cNvPicPr>
          <p:nvPr/>
        </p:nvPicPr>
        <p:blipFill>
          <a:blip r:embed="rId43"/>
          <a:srcRect l="24594" t="26183" r="25359" b="27940"/>
          <a:stretch>
            <a:fillRect/>
          </a:stretch>
        </p:blipFill>
        <p:spPr bwMode="auto">
          <a:xfrm>
            <a:off x="8216900" y="6140450"/>
            <a:ext cx="571500" cy="522288"/>
          </a:xfrm>
          <a:prstGeom prst="rect">
            <a:avLst/>
          </a:prstGeom>
          <a:noFill/>
          <a:ln w="9525">
            <a:noFill/>
            <a:miter lim="800000"/>
            <a:headEnd/>
            <a:tailEnd/>
          </a:ln>
        </p:spPr>
      </p:pic>
      <p:pic>
        <p:nvPicPr>
          <p:cNvPr id="55340" name="Imagem 46"/>
          <p:cNvPicPr>
            <a:picLocks noChangeAspect="1"/>
          </p:cNvPicPr>
          <p:nvPr/>
        </p:nvPicPr>
        <p:blipFill>
          <a:blip r:embed="rId44"/>
          <a:srcRect l="25768" t="21542" r="25229" b="24242"/>
          <a:stretch>
            <a:fillRect/>
          </a:stretch>
        </p:blipFill>
        <p:spPr bwMode="auto">
          <a:xfrm>
            <a:off x="8280400" y="4565650"/>
            <a:ext cx="554038" cy="612775"/>
          </a:xfrm>
          <a:prstGeom prst="rect">
            <a:avLst/>
          </a:prstGeom>
          <a:noFill/>
          <a:ln w="9525">
            <a:noFill/>
            <a:miter lim="800000"/>
            <a:headEnd/>
            <a:tailEnd/>
          </a:ln>
        </p:spPr>
      </p:pic>
      <p:pic>
        <p:nvPicPr>
          <p:cNvPr id="55341" name="Imagem 47"/>
          <p:cNvPicPr>
            <a:picLocks noChangeAspect="1"/>
          </p:cNvPicPr>
          <p:nvPr/>
        </p:nvPicPr>
        <p:blipFill>
          <a:blip r:embed="rId45"/>
          <a:srcRect l="29617" t="25139" r="32846" b="27943"/>
          <a:stretch>
            <a:fillRect/>
          </a:stretch>
        </p:blipFill>
        <p:spPr bwMode="auto">
          <a:xfrm>
            <a:off x="182563" y="5414963"/>
            <a:ext cx="476250" cy="595312"/>
          </a:xfrm>
          <a:prstGeom prst="rect">
            <a:avLst/>
          </a:prstGeom>
          <a:noFill/>
          <a:ln w="9525">
            <a:noFill/>
            <a:miter lim="800000"/>
            <a:headEnd/>
            <a:tailEnd/>
          </a:ln>
        </p:spPr>
      </p:pic>
      <p:pic>
        <p:nvPicPr>
          <p:cNvPr id="55342" name="Imagem 48"/>
          <p:cNvPicPr>
            <a:picLocks noChangeAspect="1"/>
          </p:cNvPicPr>
          <p:nvPr/>
        </p:nvPicPr>
        <p:blipFill>
          <a:blip r:embed="rId46"/>
          <a:srcRect l="25230" t="30231" r="26808" b="29106"/>
          <a:stretch>
            <a:fillRect/>
          </a:stretch>
        </p:blipFill>
        <p:spPr bwMode="auto">
          <a:xfrm>
            <a:off x="7327900" y="6178550"/>
            <a:ext cx="609600" cy="515938"/>
          </a:xfrm>
          <a:prstGeom prst="rect">
            <a:avLst/>
          </a:prstGeom>
          <a:noFill/>
          <a:ln w="9525">
            <a:noFill/>
            <a:miter lim="800000"/>
            <a:headEnd/>
            <a:tailEnd/>
          </a:ln>
        </p:spPr>
      </p:pic>
      <p:pic>
        <p:nvPicPr>
          <p:cNvPr id="55343" name="Imagem 49"/>
          <p:cNvPicPr>
            <a:picLocks noChangeAspect="1"/>
          </p:cNvPicPr>
          <p:nvPr/>
        </p:nvPicPr>
        <p:blipFill>
          <a:blip r:embed="rId47"/>
          <a:srcRect l="30801" t="26019" r="31664" b="28104"/>
          <a:stretch>
            <a:fillRect/>
          </a:stretch>
        </p:blipFill>
        <p:spPr bwMode="auto">
          <a:xfrm>
            <a:off x="5153025" y="5376863"/>
            <a:ext cx="477838" cy="582612"/>
          </a:xfrm>
          <a:prstGeom prst="rect">
            <a:avLst/>
          </a:prstGeom>
          <a:noFill/>
          <a:ln w="9525">
            <a:noFill/>
            <a:miter lim="800000"/>
            <a:headEnd/>
            <a:tailEnd/>
          </a:ln>
        </p:spPr>
      </p:pic>
      <p:pic>
        <p:nvPicPr>
          <p:cNvPr id="55344" name="Imagem 50"/>
          <p:cNvPicPr>
            <a:picLocks noChangeAspect="1"/>
          </p:cNvPicPr>
          <p:nvPr/>
        </p:nvPicPr>
        <p:blipFill>
          <a:blip r:embed="rId48"/>
          <a:srcRect l="24773" t="24475" r="17882" b="23393"/>
          <a:stretch>
            <a:fillRect/>
          </a:stretch>
        </p:blipFill>
        <p:spPr bwMode="auto">
          <a:xfrm>
            <a:off x="8262938" y="3119438"/>
            <a:ext cx="730250" cy="661987"/>
          </a:xfrm>
          <a:prstGeom prst="rect">
            <a:avLst/>
          </a:prstGeom>
          <a:noFill/>
          <a:ln w="9525">
            <a:noFill/>
            <a:miter lim="800000"/>
            <a:headEnd/>
            <a:tailEnd/>
          </a:ln>
        </p:spPr>
      </p:pic>
      <p:pic>
        <p:nvPicPr>
          <p:cNvPr id="55345" name="Imagem 51"/>
          <p:cNvPicPr>
            <a:picLocks noChangeAspect="1"/>
          </p:cNvPicPr>
          <p:nvPr/>
        </p:nvPicPr>
        <p:blipFill>
          <a:blip r:embed="rId49"/>
          <a:srcRect l="27122" t="21039" r="27000" b="23701"/>
          <a:stretch>
            <a:fillRect/>
          </a:stretch>
        </p:blipFill>
        <p:spPr bwMode="auto">
          <a:xfrm>
            <a:off x="7404100" y="1431925"/>
            <a:ext cx="584200" cy="701675"/>
          </a:xfrm>
          <a:prstGeom prst="rect">
            <a:avLst/>
          </a:prstGeom>
          <a:noFill/>
          <a:ln w="9525">
            <a:noFill/>
            <a:miter lim="800000"/>
            <a:headEnd/>
            <a:tailEnd/>
          </a:ln>
        </p:spPr>
      </p:pic>
      <p:pic>
        <p:nvPicPr>
          <p:cNvPr id="55346" name="Imagem 52"/>
          <p:cNvPicPr>
            <a:picLocks noChangeAspect="1"/>
          </p:cNvPicPr>
          <p:nvPr/>
        </p:nvPicPr>
        <p:blipFill>
          <a:blip r:embed="rId50"/>
          <a:srcRect l="19087" t="19542" r="20439" b="21027"/>
          <a:stretch>
            <a:fillRect/>
          </a:stretch>
        </p:blipFill>
        <p:spPr bwMode="auto">
          <a:xfrm>
            <a:off x="5360988" y="6018213"/>
            <a:ext cx="768350" cy="755650"/>
          </a:xfrm>
          <a:prstGeom prst="rect">
            <a:avLst/>
          </a:prstGeom>
          <a:noFill/>
          <a:ln w="9525">
            <a:noFill/>
            <a:miter lim="800000"/>
            <a:headEnd/>
            <a:tailEnd/>
          </a:ln>
        </p:spPr>
      </p:pic>
      <p:pic>
        <p:nvPicPr>
          <p:cNvPr id="55347" name="Imagem 53"/>
          <p:cNvPicPr>
            <a:picLocks noChangeAspect="1"/>
          </p:cNvPicPr>
          <p:nvPr/>
        </p:nvPicPr>
        <p:blipFill>
          <a:blip r:embed="rId51"/>
          <a:srcRect l="25081" t="27010" r="21744" b="26073"/>
          <a:stretch>
            <a:fillRect/>
          </a:stretch>
        </p:blipFill>
        <p:spPr bwMode="auto">
          <a:xfrm>
            <a:off x="7038975" y="5340350"/>
            <a:ext cx="676275" cy="596900"/>
          </a:xfrm>
          <a:prstGeom prst="rect">
            <a:avLst/>
          </a:prstGeom>
          <a:noFill/>
          <a:ln w="9525">
            <a:noFill/>
            <a:miter lim="800000"/>
            <a:headEnd/>
            <a:tailEnd/>
          </a:ln>
        </p:spPr>
      </p:pic>
      <p:pic>
        <p:nvPicPr>
          <p:cNvPr id="55348" name="Imagem 54"/>
          <p:cNvPicPr>
            <a:picLocks noChangeAspect="1"/>
          </p:cNvPicPr>
          <p:nvPr/>
        </p:nvPicPr>
        <p:blipFill>
          <a:blip r:embed="rId52"/>
          <a:srcRect l="26756" t="25517" r="26324" b="22351"/>
          <a:stretch>
            <a:fillRect/>
          </a:stretch>
        </p:blipFill>
        <p:spPr bwMode="auto">
          <a:xfrm>
            <a:off x="4708525" y="534988"/>
            <a:ext cx="596900" cy="661987"/>
          </a:xfrm>
          <a:prstGeom prst="rect">
            <a:avLst/>
          </a:prstGeom>
          <a:noFill/>
          <a:ln w="9525">
            <a:noFill/>
            <a:miter lim="800000"/>
            <a:headEnd/>
            <a:tailEnd/>
          </a:ln>
        </p:spPr>
      </p:pic>
      <p:pic>
        <p:nvPicPr>
          <p:cNvPr id="55349" name="Imagem 55"/>
          <p:cNvPicPr>
            <a:picLocks noChangeAspect="1"/>
          </p:cNvPicPr>
          <p:nvPr/>
        </p:nvPicPr>
        <p:blipFill>
          <a:blip r:embed="rId53"/>
          <a:srcRect l="26778" t="27243" r="23175" b="23752"/>
          <a:stretch>
            <a:fillRect/>
          </a:stretch>
        </p:blipFill>
        <p:spPr bwMode="auto">
          <a:xfrm>
            <a:off x="204788" y="1454150"/>
            <a:ext cx="636587" cy="622300"/>
          </a:xfrm>
          <a:prstGeom prst="rect">
            <a:avLst/>
          </a:prstGeom>
          <a:noFill/>
          <a:ln w="9525">
            <a:noFill/>
            <a:miter lim="800000"/>
            <a:headEnd/>
            <a:tailEnd/>
          </a:ln>
        </p:spPr>
      </p:pic>
      <p:pic>
        <p:nvPicPr>
          <p:cNvPr id="55350" name="Imagem 56"/>
          <p:cNvPicPr>
            <a:picLocks noChangeAspect="1"/>
          </p:cNvPicPr>
          <p:nvPr/>
        </p:nvPicPr>
        <p:blipFill>
          <a:blip r:embed="rId54"/>
          <a:srcRect l="26013" t="24789" r="23941" b="25163"/>
          <a:stretch>
            <a:fillRect/>
          </a:stretch>
        </p:blipFill>
        <p:spPr bwMode="auto">
          <a:xfrm>
            <a:off x="8240713" y="520700"/>
            <a:ext cx="636587" cy="636588"/>
          </a:xfrm>
          <a:prstGeom prst="rect">
            <a:avLst/>
          </a:prstGeom>
          <a:noFill/>
          <a:ln w="9525">
            <a:noFill/>
            <a:miter lim="800000"/>
            <a:headEnd/>
            <a:tailEnd/>
          </a:ln>
        </p:spPr>
      </p:pic>
      <p:pic>
        <p:nvPicPr>
          <p:cNvPr id="55351" name="Imagem 57"/>
          <p:cNvPicPr>
            <a:picLocks noChangeAspect="1"/>
          </p:cNvPicPr>
          <p:nvPr/>
        </p:nvPicPr>
        <p:blipFill>
          <a:blip r:embed="rId55"/>
          <a:srcRect l="26222" t="21156" r="25816" b="25670"/>
          <a:stretch>
            <a:fillRect/>
          </a:stretch>
        </p:blipFill>
        <p:spPr bwMode="auto">
          <a:xfrm>
            <a:off x="1962150" y="1420813"/>
            <a:ext cx="609600" cy="674687"/>
          </a:xfrm>
          <a:prstGeom prst="rect">
            <a:avLst/>
          </a:prstGeom>
          <a:noFill/>
          <a:ln w="9525">
            <a:noFill/>
            <a:miter lim="800000"/>
            <a:headEnd/>
            <a:tailEnd/>
          </a:ln>
        </p:spPr>
      </p:pic>
      <p:pic>
        <p:nvPicPr>
          <p:cNvPr id="55352" name="Imagem 58"/>
          <p:cNvPicPr>
            <a:picLocks noChangeAspect="1"/>
          </p:cNvPicPr>
          <p:nvPr/>
        </p:nvPicPr>
        <p:blipFill>
          <a:blip r:embed="rId56"/>
          <a:srcRect l="23659" t="28641" r="23166" b="27570"/>
          <a:stretch>
            <a:fillRect/>
          </a:stretch>
        </p:blipFill>
        <p:spPr bwMode="auto">
          <a:xfrm>
            <a:off x="2549525" y="5421313"/>
            <a:ext cx="674688" cy="555625"/>
          </a:xfrm>
          <a:prstGeom prst="rect">
            <a:avLst/>
          </a:prstGeom>
          <a:noFill/>
          <a:ln w="9525">
            <a:noFill/>
            <a:miter lim="800000"/>
            <a:headEnd/>
            <a:tailEnd/>
          </a:ln>
        </p:spPr>
      </p:pic>
      <p:pic>
        <p:nvPicPr>
          <p:cNvPr id="55353" name="Imagem 59"/>
          <p:cNvPicPr>
            <a:picLocks noChangeAspect="1"/>
          </p:cNvPicPr>
          <p:nvPr/>
        </p:nvPicPr>
        <p:blipFill>
          <a:blip r:embed="rId57"/>
          <a:srcRect l="35321" t="18927" r="34442" b="21643"/>
          <a:stretch>
            <a:fillRect/>
          </a:stretch>
        </p:blipFill>
        <p:spPr bwMode="auto">
          <a:xfrm>
            <a:off x="1804988" y="4725988"/>
            <a:ext cx="280987" cy="554037"/>
          </a:xfrm>
          <a:prstGeom prst="rect">
            <a:avLst/>
          </a:prstGeom>
          <a:noFill/>
          <a:ln w="9525">
            <a:noFill/>
            <a:miter lim="800000"/>
            <a:headEnd/>
            <a:tailEnd/>
          </a:ln>
        </p:spPr>
      </p:pic>
      <p:pic>
        <p:nvPicPr>
          <p:cNvPr id="55354" name="Imagem 60"/>
          <p:cNvPicPr>
            <a:picLocks noChangeAspect="1"/>
          </p:cNvPicPr>
          <p:nvPr/>
        </p:nvPicPr>
        <p:blipFill>
          <a:blip r:embed="rId58"/>
          <a:srcRect l="28084" t="27661" r="29167" b="31676"/>
          <a:stretch>
            <a:fillRect/>
          </a:stretch>
        </p:blipFill>
        <p:spPr bwMode="auto">
          <a:xfrm>
            <a:off x="1058863" y="3213100"/>
            <a:ext cx="542925" cy="515938"/>
          </a:xfrm>
          <a:prstGeom prst="rect">
            <a:avLst/>
          </a:prstGeom>
          <a:noFill/>
          <a:ln w="9525">
            <a:noFill/>
            <a:miter lim="800000"/>
            <a:headEnd/>
            <a:tailEnd/>
          </a:ln>
        </p:spPr>
      </p:pic>
      <p:pic>
        <p:nvPicPr>
          <p:cNvPr id="55355" name="Imagem 61"/>
          <p:cNvPicPr>
            <a:picLocks noChangeAspect="1"/>
          </p:cNvPicPr>
          <p:nvPr/>
        </p:nvPicPr>
        <p:blipFill>
          <a:blip r:embed="rId59"/>
          <a:srcRect l="36101" t="30582" r="31577" b="30841"/>
          <a:stretch>
            <a:fillRect/>
          </a:stretch>
        </p:blipFill>
        <p:spPr bwMode="auto">
          <a:xfrm>
            <a:off x="3255963" y="4703763"/>
            <a:ext cx="411162" cy="490537"/>
          </a:xfrm>
          <a:prstGeom prst="rect">
            <a:avLst/>
          </a:prstGeom>
          <a:noFill/>
          <a:ln w="9525">
            <a:noFill/>
            <a:miter lim="800000"/>
            <a:headEnd/>
            <a:tailEnd/>
          </a:ln>
        </p:spPr>
      </p:pic>
      <p:pic>
        <p:nvPicPr>
          <p:cNvPr id="55356" name="Imagem 62"/>
          <p:cNvPicPr>
            <a:picLocks noChangeAspect="1"/>
          </p:cNvPicPr>
          <p:nvPr/>
        </p:nvPicPr>
        <p:blipFill>
          <a:blip r:embed="rId60"/>
          <a:srcRect l="29214" t="29364" r="31165" b="29974"/>
          <a:stretch>
            <a:fillRect/>
          </a:stretch>
        </p:blipFill>
        <p:spPr bwMode="auto">
          <a:xfrm>
            <a:off x="3819525" y="2268538"/>
            <a:ext cx="587375" cy="601662"/>
          </a:xfrm>
          <a:prstGeom prst="rect">
            <a:avLst/>
          </a:prstGeom>
          <a:noFill/>
          <a:ln w="9525">
            <a:noFill/>
            <a:miter lim="800000"/>
            <a:headEnd/>
            <a:tailEnd/>
          </a:ln>
        </p:spPr>
      </p:pic>
      <p:pic>
        <p:nvPicPr>
          <p:cNvPr id="55357" name="Imagem 63"/>
          <p:cNvPicPr>
            <a:picLocks noChangeAspect="1"/>
          </p:cNvPicPr>
          <p:nvPr/>
        </p:nvPicPr>
        <p:blipFill>
          <a:blip r:embed="rId61"/>
          <a:srcRect l="29021" t="31113" r="28232" b="33437"/>
          <a:stretch>
            <a:fillRect/>
          </a:stretch>
        </p:blipFill>
        <p:spPr bwMode="auto">
          <a:xfrm>
            <a:off x="2282825" y="4041775"/>
            <a:ext cx="542925" cy="449263"/>
          </a:xfrm>
          <a:prstGeom prst="rect">
            <a:avLst/>
          </a:prstGeom>
          <a:noFill/>
          <a:ln w="9525">
            <a:noFill/>
            <a:miter lim="800000"/>
            <a:headEnd/>
            <a:tailEnd/>
          </a:ln>
        </p:spPr>
      </p:pic>
      <p:pic>
        <p:nvPicPr>
          <p:cNvPr id="55358" name="Imagem 64"/>
          <p:cNvPicPr>
            <a:picLocks noChangeAspect="1"/>
          </p:cNvPicPr>
          <p:nvPr/>
        </p:nvPicPr>
        <p:blipFill>
          <a:blip r:embed="rId62"/>
          <a:srcRect l="29671" t="32513" r="30710" b="35165"/>
          <a:stretch>
            <a:fillRect/>
          </a:stretch>
        </p:blipFill>
        <p:spPr bwMode="auto">
          <a:xfrm>
            <a:off x="4591050" y="3197225"/>
            <a:ext cx="639763" cy="520700"/>
          </a:xfrm>
          <a:prstGeom prst="rect">
            <a:avLst/>
          </a:prstGeom>
          <a:noFill/>
          <a:ln w="9525">
            <a:noFill/>
            <a:miter lim="800000"/>
            <a:headEnd/>
            <a:tailEnd/>
          </a:ln>
        </p:spPr>
      </p:pic>
      <p:pic>
        <p:nvPicPr>
          <p:cNvPr id="55359" name="Imagem 65"/>
          <p:cNvPicPr>
            <a:picLocks noChangeAspect="1"/>
          </p:cNvPicPr>
          <p:nvPr/>
        </p:nvPicPr>
        <p:blipFill>
          <a:blip r:embed="rId63"/>
          <a:srcRect l="30910" t="32797" r="29469" b="30710"/>
          <a:stretch>
            <a:fillRect/>
          </a:stretch>
        </p:blipFill>
        <p:spPr bwMode="auto">
          <a:xfrm>
            <a:off x="8243888" y="2292350"/>
            <a:ext cx="676275" cy="623888"/>
          </a:xfrm>
          <a:prstGeom prst="rect">
            <a:avLst/>
          </a:prstGeom>
          <a:noFill/>
          <a:ln w="9525">
            <a:noFill/>
            <a:miter lim="800000"/>
            <a:headEnd/>
            <a:tailEnd/>
          </a:ln>
        </p:spPr>
      </p:pic>
      <p:pic>
        <p:nvPicPr>
          <p:cNvPr id="55360" name="Imagem 66"/>
          <p:cNvPicPr>
            <a:picLocks noChangeAspect="1"/>
          </p:cNvPicPr>
          <p:nvPr/>
        </p:nvPicPr>
        <p:blipFill>
          <a:blip r:embed="rId64"/>
          <a:srcRect l="31120" t="28267" r="33429" b="33154"/>
          <a:stretch>
            <a:fillRect/>
          </a:stretch>
        </p:blipFill>
        <p:spPr bwMode="auto">
          <a:xfrm>
            <a:off x="6511925" y="4002088"/>
            <a:ext cx="450850" cy="488950"/>
          </a:xfrm>
          <a:prstGeom prst="rect">
            <a:avLst/>
          </a:prstGeom>
          <a:noFill/>
          <a:ln w="9525">
            <a:noFill/>
            <a:miter lim="800000"/>
            <a:headEnd/>
            <a:tailEnd/>
          </a:ln>
        </p:spPr>
      </p:pic>
      <p:pic>
        <p:nvPicPr>
          <p:cNvPr id="55361" name="Imagem 67"/>
          <p:cNvPicPr>
            <a:picLocks noChangeAspect="1"/>
          </p:cNvPicPr>
          <p:nvPr/>
        </p:nvPicPr>
        <p:blipFill>
          <a:blip r:embed="rId65"/>
          <a:srcRect l="32375" t="30949" r="30090" b="31516"/>
          <a:stretch>
            <a:fillRect/>
          </a:stretch>
        </p:blipFill>
        <p:spPr bwMode="auto">
          <a:xfrm>
            <a:off x="5629275" y="4017963"/>
            <a:ext cx="477838" cy="477837"/>
          </a:xfrm>
          <a:prstGeom prst="rect">
            <a:avLst/>
          </a:prstGeom>
          <a:noFill/>
          <a:ln w="9525">
            <a:noFill/>
            <a:miter lim="800000"/>
            <a:headEnd/>
            <a:tailEnd/>
          </a:ln>
        </p:spPr>
      </p:pic>
      <p:pic>
        <p:nvPicPr>
          <p:cNvPr id="55362" name="Imagem 68"/>
          <p:cNvPicPr>
            <a:picLocks noChangeAspect="1"/>
          </p:cNvPicPr>
          <p:nvPr/>
        </p:nvPicPr>
        <p:blipFill>
          <a:blip r:embed="rId66"/>
          <a:srcRect l="30287" t="30630" r="29050" b="32877"/>
          <a:stretch>
            <a:fillRect/>
          </a:stretch>
        </p:blipFill>
        <p:spPr bwMode="auto">
          <a:xfrm>
            <a:off x="1912938" y="3254375"/>
            <a:ext cx="517525" cy="463550"/>
          </a:xfrm>
          <a:prstGeom prst="rect">
            <a:avLst/>
          </a:prstGeom>
          <a:noFill/>
          <a:ln w="9525">
            <a:noFill/>
            <a:miter lim="800000"/>
            <a:headEnd/>
            <a:tailEnd/>
          </a:ln>
        </p:spPr>
      </p:pic>
      <p:pic>
        <p:nvPicPr>
          <p:cNvPr id="55363" name="Imagem 69"/>
          <p:cNvPicPr>
            <a:picLocks noChangeAspect="1"/>
          </p:cNvPicPr>
          <p:nvPr/>
        </p:nvPicPr>
        <p:blipFill>
          <a:blip r:embed="rId67"/>
          <a:srcRect l="23659" t="29860" r="28380" b="29477"/>
          <a:stretch>
            <a:fillRect/>
          </a:stretch>
        </p:blipFill>
        <p:spPr bwMode="auto">
          <a:xfrm>
            <a:off x="823913" y="4043363"/>
            <a:ext cx="609600" cy="517525"/>
          </a:xfrm>
          <a:prstGeom prst="rect">
            <a:avLst/>
          </a:prstGeom>
          <a:noFill/>
          <a:ln w="9525">
            <a:noFill/>
            <a:miter lim="800000"/>
            <a:headEnd/>
            <a:tailEnd/>
          </a:ln>
        </p:spPr>
      </p:pic>
      <p:pic>
        <p:nvPicPr>
          <p:cNvPr id="55364" name="Imagem 70"/>
          <p:cNvPicPr>
            <a:picLocks noChangeAspect="1"/>
          </p:cNvPicPr>
          <p:nvPr/>
        </p:nvPicPr>
        <p:blipFill>
          <a:blip r:embed="rId68"/>
          <a:srcRect l="30394" t="31372" r="31029" b="30051"/>
          <a:stretch>
            <a:fillRect/>
          </a:stretch>
        </p:blipFill>
        <p:spPr bwMode="auto">
          <a:xfrm>
            <a:off x="3978275" y="4032250"/>
            <a:ext cx="490538" cy="490538"/>
          </a:xfrm>
          <a:prstGeom prst="rect">
            <a:avLst/>
          </a:prstGeom>
          <a:noFill/>
          <a:ln w="9525">
            <a:noFill/>
            <a:miter lim="800000"/>
            <a:headEnd/>
            <a:tailEnd/>
          </a:ln>
        </p:spPr>
      </p:pic>
      <p:pic>
        <p:nvPicPr>
          <p:cNvPr id="55365" name="Imagem 71"/>
          <p:cNvPicPr>
            <a:picLocks noChangeAspect="1"/>
          </p:cNvPicPr>
          <p:nvPr/>
        </p:nvPicPr>
        <p:blipFill>
          <a:blip r:embed="rId69"/>
          <a:srcRect l="31499" t="30666" r="35136" b="29713"/>
          <a:stretch>
            <a:fillRect/>
          </a:stretch>
        </p:blipFill>
        <p:spPr bwMode="auto">
          <a:xfrm>
            <a:off x="4827588" y="4016375"/>
            <a:ext cx="423862" cy="504825"/>
          </a:xfrm>
          <a:prstGeom prst="rect">
            <a:avLst/>
          </a:prstGeom>
          <a:noFill/>
          <a:ln w="9525">
            <a:noFill/>
            <a:miter lim="800000"/>
            <a:headEnd/>
            <a:tailEnd/>
          </a:ln>
        </p:spPr>
      </p:pic>
      <p:pic>
        <p:nvPicPr>
          <p:cNvPr id="55366" name="Imagem 72"/>
          <p:cNvPicPr>
            <a:picLocks noChangeAspect="1"/>
          </p:cNvPicPr>
          <p:nvPr/>
        </p:nvPicPr>
        <p:blipFill>
          <a:blip r:embed="rId70"/>
          <a:srcRect l="32275" t="31236" r="31232" b="34357"/>
          <a:stretch>
            <a:fillRect/>
          </a:stretch>
        </p:blipFill>
        <p:spPr bwMode="auto">
          <a:xfrm>
            <a:off x="1644650" y="4038600"/>
            <a:ext cx="463550" cy="436563"/>
          </a:xfrm>
          <a:prstGeom prst="rect">
            <a:avLst/>
          </a:prstGeom>
          <a:noFill/>
          <a:ln w="9525">
            <a:noFill/>
            <a:miter lim="800000"/>
            <a:headEnd/>
            <a:tailEnd/>
          </a:ln>
        </p:spPr>
      </p:pic>
      <p:pic>
        <p:nvPicPr>
          <p:cNvPr id="55367" name="Imagem 73"/>
          <p:cNvPicPr>
            <a:picLocks noChangeAspect="1"/>
          </p:cNvPicPr>
          <p:nvPr/>
        </p:nvPicPr>
        <p:blipFill>
          <a:blip r:embed="rId71"/>
          <a:srcRect l="30685" t="30531" r="31779" b="29848"/>
          <a:stretch>
            <a:fillRect/>
          </a:stretch>
        </p:blipFill>
        <p:spPr bwMode="auto">
          <a:xfrm>
            <a:off x="106363" y="4024313"/>
            <a:ext cx="476250" cy="503237"/>
          </a:xfrm>
          <a:prstGeom prst="rect">
            <a:avLst/>
          </a:prstGeom>
          <a:noFill/>
          <a:ln w="9525">
            <a:noFill/>
            <a:miter lim="800000"/>
            <a:headEnd/>
            <a:tailEnd/>
          </a:ln>
        </p:spPr>
      </p:pic>
      <p:pic>
        <p:nvPicPr>
          <p:cNvPr id="55368" name="Imagem 74"/>
          <p:cNvPicPr>
            <a:picLocks noChangeAspect="1"/>
          </p:cNvPicPr>
          <p:nvPr/>
        </p:nvPicPr>
        <p:blipFill>
          <a:blip r:embed="rId72"/>
          <a:srcRect l="34825" t="30011" r="35982" b="32454"/>
          <a:stretch>
            <a:fillRect/>
          </a:stretch>
        </p:blipFill>
        <p:spPr bwMode="auto">
          <a:xfrm>
            <a:off x="4776788" y="4660900"/>
            <a:ext cx="371475" cy="477838"/>
          </a:xfrm>
          <a:prstGeom prst="rect">
            <a:avLst/>
          </a:prstGeom>
          <a:noFill/>
          <a:ln w="9525">
            <a:noFill/>
            <a:miter lim="800000"/>
            <a:headEnd/>
            <a:tailEnd/>
          </a:ln>
        </p:spPr>
      </p:pic>
      <p:pic>
        <p:nvPicPr>
          <p:cNvPr id="55369" name="Imagem 75"/>
          <p:cNvPicPr>
            <a:picLocks noChangeAspect="1"/>
          </p:cNvPicPr>
          <p:nvPr/>
        </p:nvPicPr>
        <p:blipFill>
          <a:blip r:embed="rId73"/>
          <a:srcRect l="31880" t="30875" r="29543" b="29504"/>
          <a:stretch>
            <a:fillRect/>
          </a:stretch>
        </p:blipFill>
        <p:spPr bwMode="auto">
          <a:xfrm>
            <a:off x="4421188" y="5456238"/>
            <a:ext cx="490537" cy="503237"/>
          </a:xfrm>
          <a:prstGeom prst="rect">
            <a:avLst/>
          </a:prstGeom>
          <a:noFill/>
          <a:ln w="9525">
            <a:noFill/>
            <a:miter lim="800000"/>
            <a:headEnd/>
            <a:tailEnd/>
          </a:ln>
        </p:spPr>
      </p:pic>
      <p:pic>
        <p:nvPicPr>
          <p:cNvPr id="55370" name="Imagem 76"/>
          <p:cNvPicPr>
            <a:picLocks noChangeAspect="1"/>
          </p:cNvPicPr>
          <p:nvPr/>
        </p:nvPicPr>
        <p:blipFill>
          <a:blip r:embed="rId74"/>
          <a:srcRect l="33430" t="30344" r="35291" b="32121"/>
          <a:stretch>
            <a:fillRect/>
          </a:stretch>
        </p:blipFill>
        <p:spPr bwMode="auto">
          <a:xfrm>
            <a:off x="4032250" y="4676775"/>
            <a:ext cx="398463" cy="477838"/>
          </a:xfrm>
          <a:prstGeom prst="rect">
            <a:avLst/>
          </a:prstGeom>
          <a:noFill/>
          <a:ln w="9525">
            <a:noFill/>
            <a:miter lim="800000"/>
            <a:headEnd/>
            <a:tailEnd/>
          </a:ln>
        </p:spPr>
      </p:pic>
      <p:pic>
        <p:nvPicPr>
          <p:cNvPr id="55371" name="Imagem 77"/>
          <p:cNvPicPr>
            <a:picLocks noChangeAspect="1"/>
          </p:cNvPicPr>
          <p:nvPr/>
        </p:nvPicPr>
        <p:blipFill>
          <a:blip r:embed="rId75"/>
          <a:srcRect l="29411" t="33006" r="32010" b="36758"/>
          <a:stretch>
            <a:fillRect/>
          </a:stretch>
        </p:blipFill>
        <p:spPr bwMode="auto">
          <a:xfrm>
            <a:off x="5445125" y="4706938"/>
            <a:ext cx="490538" cy="384175"/>
          </a:xfrm>
          <a:prstGeom prst="rect">
            <a:avLst/>
          </a:prstGeom>
          <a:noFill/>
          <a:ln w="9525">
            <a:noFill/>
            <a:miter lim="800000"/>
            <a:headEnd/>
            <a:tailEnd/>
          </a:ln>
        </p:spPr>
      </p:pic>
      <p:pic>
        <p:nvPicPr>
          <p:cNvPr id="55372" name="Imagem 78"/>
          <p:cNvPicPr>
            <a:picLocks noChangeAspect="1"/>
          </p:cNvPicPr>
          <p:nvPr/>
        </p:nvPicPr>
        <p:blipFill>
          <a:blip r:embed="rId76"/>
          <a:srcRect l="30298" t="28319" r="27995" b="27890"/>
          <a:stretch>
            <a:fillRect/>
          </a:stretch>
        </p:blipFill>
        <p:spPr bwMode="auto">
          <a:xfrm>
            <a:off x="7478713" y="4652963"/>
            <a:ext cx="530225" cy="555625"/>
          </a:xfrm>
          <a:prstGeom prst="rect">
            <a:avLst/>
          </a:prstGeom>
          <a:noFill/>
          <a:ln w="9525">
            <a:noFill/>
            <a:miter lim="800000"/>
            <a:headEnd/>
            <a:tailEnd/>
          </a:ln>
        </p:spPr>
      </p:pic>
      <p:pic>
        <p:nvPicPr>
          <p:cNvPr id="55373" name="Imagem 79"/>
          <p:cNvPicPr>
            <a:picLocks noChangeAspect="1"/>
          </p:cNvPicPr>
          <p:nvPr/>
        </p:nvPicPr>
        <p:blipFill>
          <a:blip r:embed="rId77"/>
          <a:srcRect l="31294" t="30968" r="31171" b="31497"/>
          <a:stretch>
            <a:fillRect/>
          </a:stretch>
        </p:blipFill>
        <p:spPr bwMode="auto">
          <a:xfrm>
            <a:off x="2420938" y="4725988"/>
            <a:ext cx="476250" cy="477837"/>
          </a:xfrm>
          <a:prstGeom prst="rect">
            <a:avLst/>
          </a:prstGeom>
          <a:noFill/>
          <a:ln w="9525">
            <a:noFill/>
            <a:miter lim="800000"/>
            <a:headEnd/>
            <a:tailEnd/>
          </a:ln>
        </p:spPr>
      </p:pic>
      <p:pic>
        <p:nvPicPr>
          <p:cNvPr id="55374" name="Imagem 80"/>
          <p:cNvPicPr>
            <a:picLocks noChangeAspect="1"/>
          </p:cNvPicPr>
          <p:nvPr/>
        </p:nvPicPr>
        <p:blipFill>
          <a:blip r:embed="rId78"/>
          <a:srcRect l="29617" t="32036" r="29720" b="32513"/>
          <a:stretch>
            <a:fillRect/>
          </a:stretch>
        </p:blipFill>
        <p:spPr bwMode="auto">
          <a:xfrm>
            <a:off x="3179763" y="4060825"/>
            <a:ext cx="515937" cy="450850"/>
          </a:xfrm>
          <a:prstGeom prst="rect">
            <a:avLst/>
          </a:prstGeom>
          <a:noFill/>
          <a:ln w="9525">
            <a:noFill/>
            <a:miter lim="800000"/>
            <a:headEnd/>
            <a:tailEnd/>
          </a:ln>
        </p:spPr>
      </p:pic>
      <p:pic>
        <p:nvPicPr>
          <p:cNvPr id="55375" name="Imagem 81"/>
          <p:cNvPicPr>
            <a:picLocks noChangeAspect="1"/>
          </p:cNvPicPr>
          <p:nvPr/>
        </p:nvPicPr>
        <p:blipFill>
          <a:blip r:embed="rId79"/>
          <a:srcRect l="36443" t="30701" r="35406" b="33849"/>
          <a:stretch>
            <a:fillRect/>
          </a:stretch>
        </p:blipFill>
        <p:spPr bwMode="auto">
          <a:xfrm>
            <a:off x="6862763" y="4673600"/>
            <a:ext cx="358775" cy="450850"/>
          </a:xfrm>
          <a:prstGeom prst="rect">
            <a:avLst/>
          </a:prstGeom>
          <a:noFill/>
          <a:ln w="9525">
            <a:noFill/>
            <a:miter lim="800000"/>
            <a:headEnd/>
            <a:tailEnd/>
          </a:ln>
        </p:spPr>
      </p:pic>
      <p:pic>
        <p:nvPicPr>
          <p:cNvPr id="55376" name="Imagem 82"/>
          <p:cNvPicPr>
            <a:picLocks noChangeAspect="1"/>
          </p:cNvPicPr>
          <p:nvPr/>
        </p:nvPicPr>
        <p:blipFill>
          <a:blip r:embed="rId80"/>
          <a:srcRect l="32562" t="29967" r="27817" b="30414"/>
          <a:stretch>
            <a:fillRect/>
          </a:stretch>
        </p:blipFill>
        <p:spPr bwMode="auto">
          <a:xfrm>
            <a:off x="6188075" y="4672013"/>
            <a:ext cx="503238" cy="503237"/>
          </a:xfrm>
          <a:prstGeom prst="rect">
            <a:avLst/>
          </a:prstGeom>
          <a:noFill/>
          <a:ln w="9525">
            <a:noFill/>
            <a:miter lim="800000"/>
            <a:headEnd/>
            <a:tailEnd/>
          </a:ln>
        </p:spPr>
      </p:pic>
      <p:pic>
        <p:nvPicPr>
          <p:cNvPr id="55377" name="Imagem 83"/>
          <p:cNvPicPr>
            <a:picLocks noChangeAspect="1"/>
          </p:cNvPicPr>
          <p:nvPr/>
        </p:nvPicPr>
        <p:blipFill>
          <a:blip r:embed="rId81"/>
          <a:srcRect l="33130" t="30984" r="32463" b="32524"/>
          <a:stretch>
            <a:fillRect/>
          </a:stretch>
        </p:blipFill>
        <p:spPr bwMode="auto">
          <a:xfrm>
            <a:off x="8285163" y="3973513"/>
            <a:ext cx="438150" cy="463550"/>
          </a:xfrm>
          <a:prstGeom prst="rect">
            <a:avLst/>
          </a:prstGeom>
          <a:noFill/>
          <a:ln w="9525">
            <a:noFill/>
            <a:miter lim="800000"/>
            <a:headEnd/>
            <a:tailEnd/>
          </a:ln>
        </p:spPr>
      </p:pic>
      <p:pic>
        <p:nvPicPr>
          <p:cNvPr id="55378" name="Imagem 84"/>
          <p:cNvPicPr>
            <a:picLocks noChangeAspect="1"/>
          </p:cNvPicPr>
          <p:nvPr/>
        </p:nvPicPr>
        <p:blipFill>
          <a:blip r:embed="rId82"/>
          <a:srcRect l="31216" t="30234" r="30206" b="30145"/>
          <a:stretch>
            <a:fillRect/>
          </a:stretch>
        </p:blipFill>
        <p:spPr bwMode="auto">
          <a:xfrm>
            <a:off x="2917825" y="2347913"/>
            <a:ext cx="550863" cy="565150"/>
          </a:xfrm>
          <a:prstGeom prst="rect">
            <a:avLst/>
          </a:prstGeom>
          <a:noFill/>
          <a:ln w="9525">
            <a:noFill/>
            <a:miter lim="800000"/>
            <a:headEnd/>
            <a:tailEnd/>
          </a:ln>
        </p:spPr>
      </p:pic>
      <p:pic>
        <p:nvPicPr>
          <p:cNvPr id="55379" name="Imagem 85"/>
          <p:cNvPicPr>
            <a:picLocks noChangeAspect="1"/>
          </p:cNvPicPr>
          <p:nvPr/>
        </p:nvPicPr>
        <p:blipFill>
          <a:blip r:embed="rId83"/>
          <a:srcRect l="32132" t="30949" r="29291" b="28387"/>
          <a:stretch>
            <a:fillRect/>
          </a:stretch>
        </p:blipFill>
        <p:spPr bwMode="auto">
          <a:xfrm>
            <a:off x="7434263" y="3990975"/>
            <a:ext cx="490537" cy="515938"/>
          </a:xfrm>
          <a:prstGeom prst="rect">
            <a:avLst/>
          </a:prstGeom>
          <a:noFill/>
          <a:ln w="9525">
            <a:noFill/>
            <a:miter lim="800000"/>
            <a:headEnd/>
            <a:tailEnd/>
          </a:ln>
        </p:spPr>
      </p:pic>
      <p:pic>
        <p:nvPicPr>
          <p:cNvPr id="55380" name="Imagem 86"/>
          <p:cNvPicPr>
            <a:picLocks noChangeAspect="1"/>
          </p:cNvPicPr>
          <p:nvPr/>
        </p:nvPicPr>
        <p:blipFill>
          <a:blip r:embed="rId84"/>
          <a:srcRect l="30367" t="27499" r="28970" b="29752"/>
          <a:stretch>
            <a:fillRect/>
          </a:stretch>
        </p:blipFill>
        <p:spPr bwMode="auto">
          <a:xfrm>
            <a:off x="139700" y="3140075"/>
            <a:ext cx="644525" cy="677863"/>
          </a:xfrm>
          <a:prstGeom prst="rect">
            <a:avLst/>
          </a:prstGeom>
          <a:noFill/>
          <a:ln w="9525">
            <a:noFill/>
            <a:miter lim="800000"/>
            <a:headEnd/>
            <a:tailEnd/>
          </a:ln>
        </p:spPr>
      </p:pic>
      <p:sp>
        <p:nvSpPr>
          <p:cNvPr id="88" name="Retângulo 87"/>
          <p:cNvSpPr/>
          <p:nvPr/>
        </p:nvSpPr>
        <p:spPr>
          <a:xfrm>
            <a:off x="2522538" y="74613"/>
            <a:ext cx="4275137" cy="368300"/>
          </a:xfrm>
          <a:prstGeom prst="rect">
            <a:avLst/>
          </a:prstGeom>
        </p:spPr>
        <p:txBody>
          <a:bodyPr>
            <a:spAutoFit/>
          </a:bodyPr>
          <a:lstStyle/>
          <a:p>
            <a:pPr algn="ctr" fontAlgn="auto">
              <a:spcBef>
                <a:spcPts val="0"/>
              </a:spcBef>
              <a:spcAft>
                <a:spcPts val="0"/>
              </a:spcAft>
              <a:defRPr/>
            </a:pPr>
            <a:r>
              <a:rPr lang="pt-BR" b="1" dirty="0">
                <a:solidFill>
                  <a:schemeClr val="bg2">
                    <a:lumMod val="50000"/>
                  </a:schemeClr>
                </a:solidFill>
                <a:latin typeface="Arial" panose="020B0604020202020204" pitchFamily="34" charset="0"/>
                <a:cs typeface="Arial" panose="020B0604020202020204" pitchFamily="34" charset="0"/>
              </a:rPr>
              <a:t>BANCO DE ÍCONES</a:t>
            </a:r>
            <a:endParaRPr lang="pt-BR" b="1" dirty="0">
              <a:solidFill>
                <a:schemeClr val="bg2">
                  <a:lumMod val="50000"/>
                </a:schemeClr>
              </a:solidFill>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0"/>
          </p:nvPr>
        </p:nvSpPr>
        <p:spPr/>
        <p:txBody>
          <a:bodyPr/>
          <a:lstStyle/>
          <a:p>
            <a:pPr>
              <a:defRPr/>
            </a:pPr>
            <a:fld id="{89BAAAEE-C634-4475-8C06-1DFBE954D796}" type="slidenum">
              <a:rPr lang="pt-BR"/>
              <a:pPr>
                <a:defRPr/>
              </a:pPr>
              <a:t>22</a:t>
            </a:fld>
            <a:endParaRPr lang="pt-B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03902C6B-02F8-452B-99F2-C730273741DC}" type="slidenum">
              <a:rPr lang="pt-BR"/>
              <a:pPr>
                <a:defRPr/>
              </a:pPr>
              <a:t>3</a:t>
            </a:fld>
            <a:endParaRPr lang="pt-BR" dirty="0"/>
          </a:p>
        </p:txBody>
      </p:sp>
      <p:sp>
        <p:nvSpPr>
          <p:cNvPr id="17411"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Espécies de garantias.</a:t>
            </a:r>
            <a:endParaRPr lang="pt-BR" sz="3500">
              <a:solidFill>
                <a:srgbClr val="C20E0F"/>
              </a:solidFill>
              <a:latin typeface="Arial Black" pitchFamily="34" charset="0"/>
            </a:endParaRPr>
          </a:p>
          <a:p>
            <a:r>
              <a:rPr lang="pt-BR" sz="3500">
                <a:solidFill>
                  <a:srgbClr val="C20E0F"/>
                </a:solidFill>
                <a:latin typeface="Arial Black" pitchFamily="34" charset="0"/>
              </a:rPr>
              <a:t>Art. 37 da Lei nº 8.245/1991 (Lei de Locações)</a:t>
            </a:r>
            <a:endParaRPr lang="pt-BR" sz="3500">
              <a:solidFill>
                <a:srgbClr val="9A9A98"/>
              </a:solidFill>
              <a:latin typeface="Arial Black" pitchFamily="34" charset="0"/>
            </a:endParaRPr>
          </a:p>
        </p:txBody>
      </p:sp>
      <p:sp>
        <p:nvSpPr>
          <p:cNvPr id="6" name="Retângulo 5"/>
          <p:cNvSpPr/>
          <p:nvPr/>
        </p:nvSpPr>
        <p:spPr>
          <a:xfrm>
            <a:off x="434975" y="2327275"/>
            <a:ext cx="8399463" cy="3646488"/>
          </a:xfrm>
          <a:prstGeom prst="rect">
            <a:avLst/>
          </a:prstGeom>
        </p:spPr>
        <p:txBody>
          <a:bodyPr>
            <a:spAutoFit/>
          </a:bodyPr>
          <a:lstStyle/>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Caução.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Fiança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Seguro Fiança.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Cessão fiduciária de quotas de fundo de investimento.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Inexistência de garantias contratuais.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O rol que prevê as garantias locatícias é taxativo, o que significa dizer que apenas as hipóteses previstas pela Lei de Locações são consideradas garantias. Eventuais modalidades criadas da partir da criatividade humana são tidas como nulas pela própria Lei de Locações.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Da mesma forma, a permite a adoção de tão somente uma modalidade de garantia na elaboração de um contrato, sendo vedada a pluralidade de garantias.</a:t>
            </a: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46BBAF55-0B2A-46E7-8AEE-619E07FD2692}" type="slidenum">
              <a:rPr lang="pt-BR"/>
              <a:pPr>
                <a:defRPr/>
              </a:pPr>
              <a:t>4</a:t>
            </a:fld>
            <a:endParaRPr lang="pt-BR" dirty="0"/>
          </a:p>
        </p:txBody>
      </p:sp>
      <p:sp>
        <p:nvSpPr>
          <p:cNvPr id="19459"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Natureza da garantia</a:t>
            </a:r>
          </a:p>
          <a:p>
            <a:r>
              <a:rPr lang="pt-BR" sz="3500">
                <a:solidFill>
                  <a:srgbClr val="C20E0F"/>
                </a:solidFill>
                <a:latin typeface="Arial Black" pitchFamily="34" charset="0"/>
              </a:rPr>
              <a:t>Garantia Real X Garantia Pessoal</a:t>
            </a:r>
          </a:p>
        </p:txBody>
      </p:sp>
      <p:sp>
        <p:nvSpPr>
          <p:cNvPr id="9" name="Retângulo 8"/>
          <p:cNvSpPr/>
          <p:nvPr/>
        </p:nvSpPr>
        <p:spPr>
          <a:xfrm>
            <a:off x="434975" y="2327275"/>
            <a:ext cx="8399463" cy="4292600"/>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Garantia Real</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Recai sobre um bem, móvel ou imóvel.</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Acompanha o bem até o cumprimento total da obrigação.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Garante ao beneficiário da garantia a preferência na satisfação da obrigação.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É oponível contra qualquer pessoa, ainda que desvinculada do beneficiário da obrigação.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Exemplos: hipoteca, anticrese, penhor e alienação fiduciária.</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Garantia </a:t>
            </a:r>
            <a:r>
              <a:rPr lang="pt-BR" sz="1400" dirty="0">
                <a:solidFill>
                  <a:srgbClr val="C20E0F"/>
                </a:solidFill>
                <a:latin typeface="Arial Black" panose="020B0A04020102020204" pitchFamily="34" charset="0"/>
                <a:cs typeface="+mn-cs"/>
              </a:rPr>
              <a:t>Pessoal/Fidejussória</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Recai sobre uma pessoa, física ou jurídica.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Não recaem sobre nenhum tipo de bem, portanto, são respaldadas apenas na confiança e no caráter do cumpridor da obrigação.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Exemplos: aval e fiança.</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41FD3F71-659A-46A7-B841-BCE2290236B0}" type="slidenum">
              <a:rPr lang="pt-BR"/>
              <a:pPr>
                <a:defRPr/>
              </a:pPr>
              <a:t>5</a:t>
            </a:fld>
            <a:endParaRPr lang="pt-BR" dirty="0"/>
          </a:p>
        </p:txBody>
      </p:sp>
      <p:sp>
        <p:nvSpPr>
          <p:cNvPr id="21507"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Exemplo</a:t>
            </a:r>
          </a:p>
          <a:p>
            <a:r>
              <a:rPr lang="pt-BR" sz="3500">
                <a:solidFill>
                  <a:srgbClr val="C20E0F"/>
                </a:solidFill>
                <a:latin typeface="Arial Black" pitchFamily="34" charset="0"/>
              </a:rPr>
              <a:t>Garantia Real</a:t>
            </a:r>
          </a:p>
        </p:txBody>
      </p:sp>
      <p:sp>
        <p:nvSpPr>
          <p:cNvPr id="21508" name="Retângulo 9"/>
          <p:cNvSpPr>
            <a:spLocks noChangeArrowheads="1"/>
          </p:cNvSpPr>
          <p:nvPr/>
        </p:nvSpPr>
        <p:spPr bwMode="auto">
          <a:xfrm>
            <a:off x="1147763" y="2803525"/>
            <a:ext cx="1035050" cy="369888"/>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Credor</a:t>
            </a:r>
          </a:p>
        </p:txBody>
      </p:sp>
      <p:sp>
        <p:nvSpPr>
          <p:cNvPr id="21509" name="Retângulo 14"/>
          <p:cNvSpPr>
            <a:spLocks noChangeArrowheads="1"/>
          </p:cNvSpPr>
          <p:nvPr/>
        </p:nvSpPr>
        <p:spPr bwMode="auto">
          <a:xfrm>
            <a:off x="6243638" y="2781300"/>
            <a:ext cx="1211262" cy="369888"/>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Devedor</a:t>
            </a:r>
          </a:p>
        </p:txBody>
      </p:sp>
      <p:sp>
        <p:nvSpPr>
          <p:cNvPr id="21510" name="Retângulo 15"/>
          <p:cNvSpPr>
            <a:spLocks noChangeArrowheads="1"/>
          </p:cNvSpPr>
          <p:nvPr/>
        </p:nvSpPr>
        <p:spPr bwMode="auto">
          <a:xfrm>
            <a:off x="3459163" y="2786063"/>
            <a:ext cx="1547812" cy="369887"/>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Patrimônio</a:t>
            </a:r>
          </a:p>
        </p:txBody>
      </p:sp>
      <p:cxnSp>
        <p:nvCxnSpPr>
          <p:cNvPr id="3" name="Conector de seta reta 2"/>
          <p:cNvCxnSpPr/>
          <p:nvPr/>
        </p:nvCxnSpPr>
        <p:spPr>
          <a:xfrm>
            <a:off x="2359025" y="3881438"/>
            <a:ext cx="9826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a:off x="5103813" y="3881438"/>
            <a:ext cx="9509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513" name="Imagem 11"/>
          <p:cNvPicPr>
            <a:picLocks noChangeAspect="1"/>
          </p:cNvPicPr>
          <p:nvPr/>
        </p:nvPicPr>
        <p:blipFill>
          <a:blip r:embed="rId4"/>
          <a:srcRect l="28419" t="26421" r="31960" b="25618"/>
          <a:stretch>
            <a:fillRect/>
          </a:stretch>
        </p:blipFill>
        <p:spPr bwMode="auto">
          <a:xfrm>
            <a:off x="1000125" y="3290888"/>
            <a:ext cx="1235075" cy="1495425"/>
          </a:xfrm>
          <a:prstGeom prst="rect">
            <a:avLst/>
          </a:prstGeom>
          <a:noFill/>
          <a:ln w="9525">
            <a:noFill/>
            <a:miter lim="800000"/>
            <a:headEnd/>
            <a:tailEnd/>
          </a:ln>
        </p:spPr>
      </p:pic>
      <p:pic>
        <p:nvPicPr>
          <p:cNvPr id="21514" name="Imagem 12"/>
          <p:cNvPicPr>
            <a:picLocks noChangeAspect="1"/>
          </p:cNvPicPr>
          <p:nvPr/>
        </p:nvPicPr>
        <p:blipFill>
          <a:blip r:embed="rId5"/>
          <a:srcRect l="30302" t="24028" r="29034" b="25925"/>
          <a:stretch>
            <a:fillRect/>
          </a:stretch>
        </p:blipFill>
        <p:spPr bwMode="auto">
          <a:xfrm>
            <a:off x="6243638" y="3219450"/>
            <a:ext cx="1273175" cy="1566863"/>
          </a:xfrm>
          <a:prstGeom prst="rect">
            <a:avLst/>
          </a:prstGeom>
          <a:noFill/>
          <a:ln w="9525">
            <a:noFill/>
            <a:miter lim="800000"/>
            <a:headEnd/>
            <a:tailEnd/>
          </a:ln>
        </p:spPr>
      </p:pic>
      <p:pic>
        <p:nvPicPr>
          <p:cNvPr id="21515" name="Imagem 13"/>
          <p:cNvPicPr>
            <a:picLocks noChangeAspect="1"/>
          </p:cNvPicPr>
          <p:nvPr/>
        </p:nvPicPr>
        <p:blipFill>
          <a:blip r:embed="rId6"/>
          <a:srcRect l="26756" t="25517" r="26324" b="22351"/>
          <a:stretch>
            <a:fillRect/>
          </a:stretch>
        </p:blipFill>
        <p:spPr bwMode="auto">
          <a:xfrm>
            <a:off x="3552825" y="3219450"/>
            <a:ext cx="1454150" cy="161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35700DC1-9EF4-4006-B9DA-2578A07CA489}" type="slidenum">
              <a:rPr lang="pt-BR"/>
              <a:pPr>
                <a:defRPr/>
              </a:pPr>
              <a:t>6</a:t>
            </a:fld>
            <a:endParaRPr lang="pt-BR" dirty="0"/>
          </a:p>
        </p:txBody>
      </p:sp>
      <p:sp>
        <p:nvSpPr>
          <p:cNvPr id="23555"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Exemplo</a:t>
            </a:r>
          </a:p>
          <a:p>
            <a:r>
              <a:rPr lang="pt-BR" sz="3500">
                <a:solidFill>
                  <a:srgbClr val="C20E0F"/>
                </a:solidFill>
                <a:latin typeface="Arial Black" pitchFamily="34" charset="0"/>
              </a:rPr>
              <a:t>Garantia Pessoal</a:t>
            </a:r>
          </a:p>
        </p:txBody>
      </p:sp>
      <p:sp>
        <p:nvSpPr>
          <p:cNvPr id="23556" name="Retângulo 9"/>
          <p:cNvSpPr>
            <a:spLocks noChangeArrowheads="1"/>
          </p:cNvSpPr>
          <p:nvPr/>
        </p:nvSpPr>
        <p:spPr bwMode="auto">
          <a:xfrm>
            <a:off x="1531938" y="2603500"/>
            <a:ext cx="1035050" cy="369888"/>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Credor</a:t>
            </a:r>
          </a:p>
        </p:txBody>
      </p:sp>
      <p:sp>
        <p:nvSpPr>
          <p:cNvPr id="23557" name="Retângulo 14"/>
          <p:cNvSpPr>
            <a:spLocks noChangeArrowheads="1"/>
          </p:cNvSpPr>
          <p:nvPr/>
        </p:nvSpPr>
        <p:spPr bwMode="auto">
          <a:xfrm>
            <a:off x="3854450" y="2603500"/>
            <a:ext cx="1212850" cy="369888"/>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Devedor</a:t>
            </a:r>
          </a:p>
        </p:txBody>
      </p:sp>
      <p:sp>
        <p:nvSpPr>
          <p:cNvPr id="23558" name="Retângulo 15"/>
          <p:cNvSpPr>
            <a:spLocks noChangeArrowheads="1"/>
          </p:cNvSpPr>
          <p:nvPr/>
        </p:nvSpPr>
        <p:spPr bwMode="auto">
          <a:xfrm>
            <a:off x="6332538" y="3584575"/>
            <a:ext cx="1547812" cy="368300"/>
          </a:xfrm>
          <a:prstGeom prst="rect">
            <a:avLst/>
          </a:prstGeom>
          <a:noFill/>
          <a:ln w="9525">
            <a:noFill/>
            <a:miter lim="800000"/>
            <a:headEnd/>
            <a:tailEnd/>
          </a:ln>
        </p:spPr>
        <p:txBody>
          <a:bodyPr wrap="none">
            <a:spAutoFit/>
          </a:bodyPr>
          <a:lstStyle/>
          <a:p>
            <a:r>
              <a:rPr lang="pt-BR">
                <a:solidFill>
                  <a:srgbClr val="9A9A98"/>
                </a:solidFill>
                <a:latin typeface="Arial Black" pitchFamily="34" charset="0"/>
              </a:rPr>
              <a:t>Patrimônio</a:t>
            </a:r>
          </a:p>
        </p:txBody>
      </p:sp>
      <p:cxnSp>
        <p:nvCxnSpPr>
          <p:cNvPr id="8" name="Conector de seta reta 7"/>
          <p:cNvCxnSpPr/>
          <p:nvPr/>
        </p:nvCxnSpPr>
        <p:spPr>
          <a:xfrm>
            <a:off x="2727325" y="3768725"/>
            <a:ext cx="9985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5213350" y="3784600"/>
            <a:ext cx="9985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561" name="Picture 8" descr="Resultado de imagem para interrogaÃ§Ã£o vermelha"/>
          <p:cNvPicPr>
            <a:picLocks noChangeAspect="1" noChangeArrowheads="1"/>
          </p:cNvPicPr>
          <p:nvPr/>
        </p:nvPicPr>
        <p:blipFill>
          <a:blip r:embed="rId4"/>
          <a:srcRect/>
          <a:stretch>
            <a:fillRect/>
          </a:stretch>
        </p:blipFill>
        <p:spPr bwMode="auto">
          <a:xfrm>
            <a:off x="8183563" y="2341563"/>
            <a:ext cx="588962" cy="588962"/>
          </a:xfrm>
          <a:prstGeom prst="rect">
            <a:avLst/>
          </a:prstGeom>
          <a:noFill/>
          <a:ln w="9525">
            <a:noFill/>
            <a:miter lim="800000"/>
            <a:headEnd/>
            <a:tailEnd/>
          </a:ln>
        </p:spPr>
      </p:pic>
      <p:pic>
        <p:nvPicPr>
          <p:cNvPr id="23562" name="Picture 8" descr="Resultado de imagem para interrogaÃ§Ã£o vermelha"/>
          <p:cNvPicPr>
            <a:picLocks noChangeAspect="1" noChangeArrowheads="1"/>
          </p:cNvPicPr>
          <p:nvPr/>
        </p:nvPicPr>
        <p:blipFill>
          <a:blip r:embed="rId4"/>
          <a:srcRect/>
          <a:stretch>
            <a:fillRect/>
          </a:stretch>
        </p:blipFill>
        <p:spPr bwMode="auto">
          <a:xfrm>
            <a:off x="8189913" y="4473575"/>
            <a:ext cx="590550" cy="588963"/>
          </a:xfrm>
          <a:prstGeom prst="rect">
            <a:avLst/>
          </a:prstGeom>
          <a:noFill/>
          <a:ln w="9525">
            <a:noFill/>
            <a:miter lim="800000"/>
            <a:headEnd/>
            <a:tailEnd/>
          </a:ln>
        </p:spPr>
      </p:pic>
      <p:pic>
        <p:nvPicPr>
          <p:cNvPr id="23563" name="Picture 8" descr="Resultado de imagem para interrogaÃ§Ã£o vermelha"/>
          <p:cNvPicPr>
            <a:picLocks noChangeAspect="1" noChangeArrowheads="1"/>
          </p:cNvPicPr>
          <p:nvPr/>
        </p:nvPicPr>
        <p:blipFill>
          <a:blip r:embed="rId4"/>
          <a:srcRect/>
          <a:stretch>
            <a:fillRect/>
          </a:stretch>
        </p:blipFill>
        <p:spPr bwMode="auto">
          <a:xfrm>
            <a:off x="5418138" y="2833688"/>
            <a:ext cx="590550" cy="590550"/>
          </a:xfrm>
          <a:prstGeom prst="rect">
            <a:avLst/>
          </a:prstGeom>
          <a:noFill/>
          <a:ln w="9525">
            <a:noFill/>
            <a:miter lim="800000"/>
            <a:headEnd/>
            <a:tailEnd/>
          </a:ln>
        </p:spPr>
      </p:pic>
      <p:pic>
        <p:nvPicPr>
          <p:cNvPr id="23564" name="Picture 8" descr="Resultado de imagem para interrogaÃ§Ã£o vermelha"/>
          <p:cNvPicPr>
            <a:picLocks noChangeAspect="1" noChangeArrowheads="1"/>
          </p:cNvPicPr>
          <p:nvPr/>
        </p:nvPicPr>
        <p:blipFill>
          <a:blip r:embed="rId4"/>
          <a:srcRect/>
          <a:stretch>
            <a:fillRect/>
          </a:stretch>
        </p:blipFill>
        <p:spPr bwMode="auto">
          <a:xfrm>
            <a:off x="5418138" y="4132263"/>
            <a:ext cx="590550" cy="590550"/>
          </a:xfrm>
          <a:prstGeom prst="rect">
            <a:avLst/>
          </a:prstGeom>
          <a:noFill/>
          <a:ln w="9525">
            <a:noFill/>
            <a:miter lim="800000"/>
            <a:headEnd/>
            <a:tailEnd/>
          </a:ln>
        </p:spPr>
      </p:pic>
      <p:pic>
        <p:nvPicPr>
          <p:cNvPr id="23565" name="Imagem 20"/>
          <p:cNvPicPr>
            <a:picLocks noChangeAspect="1"/>
          </p:cNvPicPr>
          <p:nvPr/>
        </p:nvPicPr>
        <p:blipFill>
          <a:blip r:embed="rId5"/>
          <a:srcRect l="28419" t="26421" r="31960" b="25618"/>
          <a:stretch>
            <a:fillRect/>
          </a:stretch>
        </p:blipFill>
        <p:spPr bwMode="auto">
          <a:xfrm>
            <a:off x="1431925" y="3165475"/>
            <a:ext cx="1235075" cy="1495425"/>
          </a:xfrm>
          <a:prstGeom prst="rect">
            <a:avLst/>
          </a:prstGeom>
          <a:noFill/>
          <a:ln w="9525">
            <a:noFill/>
            <a:miter lim="800000"/>
            <a:headEnd/>
            <a:tailEnd/>
          </a:ln>
        </p:spPr>
      </p:pic>
      <p:pic>
        <p:nvPicPr>
          <p:cNvPr id="23566" name="Imagem 21"/>
          <p:cNvPicPr>
            <a:picLocks noChangeAspect="1"/>
          </p:cNvPicPr>
          <p:nvPr/>
        </p:nvPicPr>
        <p:blipFill>
          <a:blip r:embed="rId6"/>
          <a:srcRect l="30302" t="24028" r="29034" b="25925"/>
          <a:stretch>
            <a:fillRect/>
          </a:stretch>
        </p:blipFill>
        <p:spPr bwMode="auto">
          <a:xfrm>
            <a:off x="3854450" y="3128963"/>
            <a:ext cx="1274763" cy="1568450"/>
          </a:xfrm>
          <a:prstGeom prst="rect">
            <a:avLst/>
          </a:prstGeom>
          <a:noFill/>
          <a:ln w="9525">
            <a:noFill/>
            <a:miter lim="800000"/>
            <a:headEnd/>
            <a:tailEnd/>
          </a:ln>
        </p:spPr>
      </p:pic>
      <p:pic>
        <p:nvPicPr>
          <p:cNvPr id="23567" name="Imagem 8"/>
          <p:cNvPicPr>
            <a:picLocks noChangeAspect="1"/>
          </p:cNvPicPr>
          <p:nvPr/>
        </p:nvPicPr>
        <p:blipFill>
          <a:blip r:embed="rId7"/>
          <a:srcRect/>
          <a:stretch>
            <a:fillRect/>
          </a:stretch>
        </p:blipFill>
        <p:spPr bwMode="auto">
          <a:xfrm>
            <a:off x="6235700" y="4665663"/>
            <a:ext cx="1644650" cy="795337"/>
          </a:xfrm>
          <a:prstGeom prst="rect">
            <a:avLst/>
          </a:prstGeom>
          <a:noFill/>
          <a:ln w="9525">
            <a:noFill/>
            <a:miter lim="800000"/>
            <a:headEnd/>
            <a:tailEnd/>
          </a:ln>
        </p:spPr>
      </p:pic>
      <p:pic>
        <p:nvPicPr>
          <p:cNvPr id="23568" name="Imagem 24"/>
          <p:cNvPicPr>
            <a:picLocks noChangeAspect="1"/>
          </p:cNvPicPr>
          <p:nvPr/>
        </p:nvPicPr>
        <p:blipFill>
          <a:blip r:embed="rId8"/>
          <a:srcRect l="26651" t="26219" r="27473" b="26862"/>
          <a:stretch>
            <a:fillRect/>
          </a:stretch>
        </p:blipFill>
        <p:spPr bwMode="auto">
          <a:xfrm>
            <a:off x="6638925" y="2036763"/>
            <a:ext cx="935038" cy="955675"/>
          </a:xfrm>
          <a:prstGeom prst="rect">
            <a:avLst/>
          </a:prstGeom>
          <a:noFill/>
          <a:ln w="9525">
            <a:noFill/>
            <a:miter lim="800000"/>
            <a:headEnd/>
            <a:tailEnd/>
          </a:ln>
        </p:spPr>
      </p:pic>
      <p:pic>
        <p:nvPicPr>
          <p:cNvPr id="23569" name="Imagem 25"/>
          <p:cNvPicPr>
            <a:picLocks noChangeAspect="1"/>
          </p:cNvPicPr>
          <p:nvPr/>
        </p:nvPicPr>
        <p:blipFill>
          <a:blip r:embed="rId9"/>
          <a:srcRect l="23283" t="23071" r="21167" b="20023"/>
          <a:stretch>
            <a:fillRect/>
          </a:stretch>
        </p:blipFill>
        <p:spPr bwMode="auto">
          <a:xfrm>
            <a:off x="7889875" y="3090863"/>
            <a:ext cx="1176338" cy="120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22DB7E36-CB4F-4028-A16C-D9AEEC5EC28B}" type="slidenum">
              <a:rPr lang="pt-BR"/>
              <a:pPr>
                <a:defRPr/>
              </a:pPr>
              <a:t>7</a:t>
            </a:fld>
            <a:endParaRPr lang="pt-BR" dirty="0"/>
          </a:p>
        </p:txBody>
      </p:sp>
      <p:sp>
        <p:nvSpPr>
          <p:cNvPr id="25603"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Caução</a:t>
            </a:r>
          </a:p>
          <a:p>
            <a:r>
              <a:rPr lang="pt-BR" sz="3500">
                <a:solidFill>
                  <a:srgbClr val="C20E0F"/>
                </a:solidFill>
                <a:latin typeface="Arial Black" pitchFamily="34" charset="0"/>
              </a:rPr>
              <a:t>Art. 37, inciso I da Lei nº 8.245/1991</a:t>
            </a:r>
          </a:p>
        </p:txBody>
      </p:sp>
      <p:sp>
        <p:nvSpPr>
          <p:cNvPr id="6" name="Retângulo 5"/>
          <p:cNvSpPr/>
          <p:nvPr/>
        </p:nvSpPr>
        <p:spPr>
          <a:xfrm>
            <a:off x="434975" y="2327275"/>
            <a:ext cx="4275138" cy="4616450"/>
          </a:xfrm>
          <a:prstGeom prst="rect">
            <a:avLst/>
          </a:prstGeom>
        </p:spPr>
        <p:txBody>
          <a:bodyPr>
            <a:spAutoFit/>
          </a:bodyPr>
          <a:lstStyle/>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Conceito: consiste no oferecimento de um bem (móvel ou imóvel), pelo próprio locatário ou por terceiro, com o objetivo de garantir  obrigação locatícia em favor do locador.</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Espécies: </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caução em dinheiro (depósito equivalente a três meses de aluguel em caderneta de poupança);</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caução em imóveis; </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caução em títulos ou ações.</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Natureza: por estar diretamente vinculada a um bem, possui natureza de garantia real.</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Procedimento: a caução de bens móveis deve ser registrada em cartório de títulos e documentos, ao passo que a caução de bens imóveis deve ser averbada à margem da Matrícula do imóvel junto ao Cartório de Registro de Imóveis competente.</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pic>
        <p:nvPicPr>
          <p:cNvPr id="25605" name="Imagem 7"/>
          <p:cNvPicPr>
            <a:picLocks noChangeAspect="1"/>
          </p:cNvPicPr>
          <p:nvPr/>
        </p:nvPicPr>
        <p:blipFill>
          <a:blip r:embed="rId4"/>
          <a:srcRect l="20151" t="30009" r="22504" b="34541"/>
          <a:stretch>
            <a:fillRect/>
          </a:stretch>
        </p:blipFill>
        <p:spPr bwMode="auto">
          <a:xfrm>
            <a:off x="4710113" y="2220913"/>
            <a:ext cx="4370387" cy="270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E1F68E4F-7720-4F6B-BC43-40639C4CC6DB}" type="slidenum">
              <a:rPr lang="pt-BR"/>
              <a:pPr>
                <a:defRPr/>
              </a:pPr>
              <a:t>8</a:t>
            </a:fld>
            <a:endParaRPr lang="pt-BR" dirty="0"/>
          </a:p>
        </p:txBody>
      </p:sp>
      <p:sp>
        <p:nvSpPr>
          <p:cNvPr id="27651" name="CaixaDeTexto 6"/>
          <p:cNvSpPr txBox="1">
            <a:spLocks noChangeArrowheads="1"/>
          </p:cNvSpPr>
          <p:nvPr/>
        </p:nvSpPr>
        <p:spPr bwMode="auto">
          <a:xfrm>
            <a:off x="434975" y="528638"/>
            <a:ext cx="8204200" cy="1169987"/>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Caução</a:t>
            </a:r>
          </a:p>
          <a:p>
            <a:r>
              <a:rPr lang="pt-BR" sz="3500">
                <a:solidFill>
                  <a:srgbClr val="C20E0F"/>
                </a:solidFill>
                <a:latin typeface="Arial Black" pitchFamily="34" charset="0"/>
              </a:rPr>
              <a:t>Vantagens e desvantagens</a:t>
            </a:r>
          </a:p>
        </p:txBody>
      </p:sp>
      <p:sp>
        <p:nvSpPr>
          <p:cNvPr id="6" name="Retângulo 5"/>
          <p:cNvSpPr/>
          <p:nvPr/>
        </p:nvSpPr>
        <p:spPr>
          <a:xfrm>
            <a:off x="434975" y="2052638"/>
            <a:ext cx="8399463" cy="3324225"/>
          </a:xfrm>
          <a:prstGeom prst="rect">
            <a:avLst/>
          </a:prstGeom>
        </p:spPr>
        <p:txBody>
          <a:bodyPr>
            <a:spAutoFit/>
          </a:bodyPr>
          <a:lstStyle/>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Vantagens </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Como garantia real que é, aumenta a segurança do locador em relação ao recebimento de eventual crédito oriundo da inadimplência.</a:t>
            </a: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r>
              <a:rPr lang="pt-BR" sz="1400" dirty="0">
                <a:solidFill>
                  <a:srgbClr val="C20E0F"/>
                </a:solidFill>
                <a:latin typeface="Arial Black" panose="020B0A04020102020204" pitchFamily="34" charset="0"/>
                <a:cs typeface="+mn-cs"/>
              </a:rPr>
              <a:t>Desvantagens</a:t>
            </a:r>
            <a:endParaRPr lang="pt-BR" sz="1400" dirty="0">
              <a:solidFill>
                <a:schemeClr val="bg2">
                  <a:lumMod val="50000"/>
                </a:schemeClr>
              </a:solidFill>
              <a:latin typeface="Arial" panose="020B0604020202020204" pitchFamily="34" charset="0"/>
              <a:cs typeface="Arial" panose="020B0604020202020204" pitchFamily="34" charset="0"/>
            </a:endParaRP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Por demandar a tomada de providências cartorárias no momento da assinatura do contrato, as taxas cobradas podem encarecer o procedimento.</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r>
              <a:rPr lang="pt-BR" sz="1400" dirty="0">
                <a:solidFill>
                  <a:schemeClr val="bg2">
                    <a:lumMod val="50000"/>
                  </a:schemeClr>
                </a:solidFill>
                <a:latin typeface="Arial" panose="020B0604020202020204" pitchFamily="34" charset="0"/>
                <a:cs typeface="Arial" panose="020B0604020202020204" pitchFamily="34" charset="0"/>
              </a:rPr>
              <a:t>Demanda a tomada de medidas judiciais.</a:t>
            </a:r>
          </a:p>
          <a:p>
            <a:pPr marL="449263" indent="-285750" algn="just" fontAlgn="auto">
              <a:lnSpc>
                <a:spcPct val="150000"/>
              </a:lnSpc>
              <a:spcBef>
                <a:spcPts val="0"/>
              </a:spcBef>
              <a:spcAft>
                <a:spcPts val="0"/>
              </a:spcAft>
              <a:buClr>
                <a:srgbClr val="990000"/>
              </a:buClr>
              <a:buSzPct val="95000"/>
              <a:buFont typeface="Wingdings" panose="05000000000000000000" pitchFamily="2" charset="2"/>
              <a:buChar char="§"/>
              <a:defRPr/>
            </a:pPr>
            <a:endParaRPr lang="pt-BR" sz="1400" dirty="0">
              <a:solidFill>
                <a:schemeClr val="bg2">
                  <a:lumMod val="50000"/>
                </a:schemeClr>
              </a:solidFill>
              <a:latin typeface="Arial" panose="020B0604020202020204" pitchFamily="34" charset="0"/>
              <a:cs typeface="Arial" panose="020B0604020202020204" pitchFamily="34" charset="0"/>
            </a:endParaRPr>
          </a:p>
          <a:p>
            <a:pPr marL="163513" algn="just" fontAlgn="auto">
              <a:lnSpc>
                <a:spcPct val="150000"/>
              </a:lnSpc>
              <a:spcBef>
                <a:spcPts val="0"/>
              </a:spcBef>
              <a:spcAft>
                <a:spcPts val="0"/>
              </a:spcAft>
              <a:buClr>
                <a:srgbClr val="990000"/>
              </a:buClr>
              <a:buSzPct val="95000"/>
              <a:defRPr/>
            </a:pPr>
            <a:endParaRPr lang="pt-BR" sz="14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0"/>
          </p:nvPr>
        </p:nvSpPr>
        <p:spPr>
          <a:xfrm>
            <a:off x="2652713" y="6105525"/>
            <a:ext cx="2057400" cy="365125"/>
          </a:xfrm>
        </p:spPr>
        <p:txBody>
          <a:bodyPr/>
          <a:lstStyle/>
          <a:p>
            <a:pPr>
              <a:defRPr/>
            </a:pPr>
            <a:fld id="{6FDCA5A9-053B-433E-B416-0D13830122AC}" type="slidenum">
              <a:rPr lang="pt-BR"/>
              <a:pPr>
                <a:defRPr/>
              </a:pPr>
              <a:t>9</a:t>
            </a:fld>
            <a:endParaRPr lang="pt-BR" dirty="0"/>
          </a:p>
        </p:txBody>
      </p:sp>
      <p:sp>
        <p:nvSpPr>
          <p:cNvPr id="29699" name="CaixaDeTexto 6"/>
          <p:cNvSpPr txBox="1">
            <a:spLocks noChangeArrowheads="1"/>
          </p:cNvSpPr>
          <p:nvPr/>
        </p:nvSpPr>
        <p:spPr bwMode="auto">
          <a:xfrm>
            <a:off x="434975" y="528638"/>
            <a:ext cx="8204200" cy="1708150"/>
          </a:xfrm>
          <a:prstGeom prst="rect">
            <a:avLst/>
          </a:prstGeom>
          <a:noFill/>
          <a:ln w="9525">
            <a:noFill/>
            <a:miter lim="800000"/>
            <a:headEnd/>
            <a:tailEnd/>
          </a:ln>
        </p:spPr>
        <p:txBody>
          <a:bodyPr>
            <a:spAutoFit/>
          </a:bodyPr>
          <a:lstStyle/>
          <a:p>
            <a:r>
              <a:rPr lang="pt-BR" sz="3500">
                <a:solidFill>
                  <a:srgbClr val="9A9A98"/>
                </a:solidFill>
                <a:latin typeface="Arial Black" pitchFamily="34" charset="0"/>
              </a:rPr>
              <a:t>Seguro Fiança</a:t>
            </a:r>
          </a:p>
          <a:p>
            <a:r>
              <a:rPr lang="pt-BR" sz="3500">
                <a:solidFill>
                  <a:srgbClr val="C20E0F"/>
                </a:solidFill>
                <a:latin typeface="Arial Black" pitchFamily="34" charset="0"/>
              </a:rPr>
              <a:t>Art. 37, inciso III da Lei nº 8.245/1991</a:t>
            </a:r>
          </a:p>
        </p:txBody>
      </p:sp>
      <p:sp>
        <p:nvSpPr>
          <p:cNvPr id="6" name="Retângulo 5"/>
          <p:cNvSpPr/>
          <p:nvPr/>
        </p:nvSpPr>
        <p:spPr>
          <a:xfrm>
            <a:off x="434975" y="2327275"/>
            <a:ext cx="4275138" cy="3538538"/>
          </a:xfrm>
          <a:prstGeom prst="rect">
            <a:avLst/>
          </a:prstGeom>
        </p:spPr>
        <p:txBody>
          <a:bodyPr>
            <a:spAutoFit/>
          </a:bodyPr>
          <a:lstStyle/>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Conceito: garantia ofertada pelo locatário em favor do locador mediante contratação de serviço securitário de cobertura da totalidade das obrigações previstas em contratos de locação de imóveis residenciais ou comerciais.</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De forma prática, vale dizer que a seguradora cumpre o papel de um “fiador contratado”.</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Regulamentação: Resolução CNSP 202, de 22 de dezembro de 2008;</a:t>
            </a: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Circular SUSEP 347 de 27 de junho de 2007.</a:t>
            </a:r>
          </a:p>
          <a:p>
            <a:pPr algn="just" fontAlgn="auto">
              <a:spcBef>
                <a:spcPts val="0"/>
              </a:spcBef>
              <a:spcAft>
                <a:spcPts val="0"/>
              </a:spcAft>
              <a:defRPr/>
            </a:pPr>
            <a:endParaRPr lang="pt-BR" sz="1400" dirty="0">
              <a:solidFill>
                <a:schemeClr val="bg2">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r>
              <a:rPr lang="pt-BR" sz="1400" dirty="0">
                <a:solidFill>
                  <a:schemeClr val="bg2">
                    <a:lumMod val="50000"/>
                  </a:schemeClr>
                </a:solidFill>
                <a:latin typeface="Arial" panose="020B0604020202020204" pitchFamily="34" charset="0"/>
                <a:cs typeface="Arial" panose="020B0604020202020204" pitchFamily="34" charset="0"/>
              </a:rPr>
              <a:t>Natureza: por tratar-se de um serviço contratado pelo Locatário em favor do Locador, é uma garantia de natureza pessoal, uma vez que vincula tão somente as pessoas e nenhuma bem.</a:t>
            </a:r>
            <a:endParaRPr lang="pt-BR" sz="1400" dirty="0">
              <a:solidFill>
                <a:schemeClr val="bg2">
                  <a:lumMod val="50000"/>
                </a:schemeClr>
              </a:solidFill>
              <a:latin typeface="Arial" panose="020B0604020202020204" pitchFamily="34" charset="0"/>
              <a:cs typeface="Arial" panose="020B0604020202020204" pitchFamily="34" charset="0"/>
            </a:endParaRPr>
          </a:p>
        </p:txBody>
      </p:sp>
      <p:pic>
        <p:nvPicPr>
          <p:cNvPr id="29701" name="Imagem 7"/>
          <p:cNvPicPr>
            <a:picLocks noChangeAspect="1"/>
          </p:cNvPicPr>
          <p:nvPr/>
        </p:nvPicPr>
        <p:blipFill>
          <a:blip r:embed="rId4"/>
          <a:srcRect l="21861" t="21648" r="28061" b="23093"/>
          <a:stretch>
            <a:fillRect/>
          </a:stretch>
        </p:blipFill>
        <p:spPr bwMode="auto">
          <a:xfrm>
            <a:off x="5494338" y="1919288"/>
            <a:ext cx="3287712" cy="362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TotalTime>
  <Words>1728</Words>
  <Application>Microsoft Office PowerPoint</Application>
  <PresentationFormat>Apresentação na tela (4:3)</PresentationFormat>
  <Paragraphs>235</Paragraphs>
  <Slides>22</Slides>
  <Notes>20</Notes>
  <HiddenSlides>1</HiddenSlides>
  <MMClips>0</MMClips>
  <ScaleCrop>false</ScaleCrop>
  <HeadingPairs>
    <vt:vector size="6" baseType="variant">
      <vt:variant>
        <vt:lpstr>Fontes usadas</vt:lpstr>
      </vt:variant>
      <vt:variant>
        <vt:i4>5</vt:i4>
      </vt:variant>
      <vt:variant>
        <vt:lpstr>Modelo de design</vt:lpstr>
      </vt:variant>
      <vt:variant>
        <vt:i4>2</vt:i4>
      </vt:variant>
      <vt:variant>
        <vt:lpstr>Títulos de slides</vt:lpstr>
      </vt:variant>
      <vt:variant>
        <vt:i4>22</vt:i4>
      </vt:variant>
    </vt:vector>
  </HeadingPairs>
  <TitlesOfParts>
    <vt:vector size="29" baseType="lpstr">
      <vt:lpstr>Calibri</vt:lpstr>
      <vt:lpstr>Arial</vt:lpstr>
      <vt:lpstr>Calibri Light</vt:lpstr>
      <vt:lpstr>Arial Black</vt:lpstr>
      <vt:lpstr>Wingdings</vt:lpstr>
      <vt:lpstr>Tema do Office</vt: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Anna Cristina Bernardes</dc:creator>
  <cp:lastModifiedBy>SJRP</cp:lastModifiedBy>
  <cp:revision>70</cp:revision>
  <dcterms:created xsi:type="dcterms:W3CDTF">2016-05-02T16:01:06Z</dcterms:created>
  <dcterms:modified xsi:type="dcterms:W3CDTF">2018-05-08T21:19:32Z</dcterms:modified>
</cp:coreProperties>
</file>